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3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1" r:id="rId7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839200" cy="1927225"/>
          </a:xfrm>
        </p:spPr>
        <p:txBody>
          <a:bodyPr>
            <a:normAutofit fontScale="90000"/>
          </a:bodyPr>
          <a:lstStyle/>
          <a:p>
            <a:r>
              <a:rPr lang="en-IN" sz="4700" b="1" dirty="0" err="1" smtClean="0">
                <a:solidFill>
                  <a:srgbClr val="C00000"/>
                </a:solidFill>
              </a:rPr>
              <a:t>ಮಕ್ಕಳ</a:t>
            </a:r>
            <a:r>
              <a:rPr lang="en-IN" sz="4700" b="1" dirty="0" smtClean="0">
                <a:solidFill>
                  <a:srgbClr val="C00000"/>
                </a:solidFill>
              </a:rPr>
              <a:t> </a:t>
            </a:r>
            <a:r>
              <a:rPr lang="en-IN" sz="4700" b="1" dirty="0" err="1" smtClean="0">
                <a:solidFill>
                  <a:srgbClr val="C00000"/>
                </a:solidFill>
              </a:rPr>
              <a:t>ಸ್ನೇಹಿ</a:t>
            </a:r>
            <a:r>
              <a:rPr lang="en-IN" sz="4700" b="1" dirty="0" smtClean="0">
                <a:solidFill>
                  <a:srgbClr val="C00000"/>
                </a:solidFill>
              </a:rPr>
              <a:t> </a:t>
            </a:r>
            <a:r>
              <a:rPr lang="en-IN" sz="4700" b="1" dirty="0" err="1" smtClean="0">
                <a:solidFill>
                  <a:srgbClr val="C00000"/>
                </a:solidFill>
              </a:rPr>
              <a:t>ಗ್ರಾಮ</a:t>
            </a:r>
            <a:r>
              <a:rPr lang="en-IN" sz="4700" b="1" dirty="0" smtClean="0">
                <a:solidFill>
                  <a:srgbClr val="C00000"/>
                </a:solidFill>
              </a:rPr>
              <a:t> </a:t>
            </a:r>
            <a:r>
              <a:rPr lang="en-IN" sz="47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4700" b="1" dirty="0" smtClean="0">
                <a:solidFill>
                  <a:srgbClr val="C00000"/>
                </a:solidFill>
              </a:rPr>
              <a:t> </a:t>
            </a:r>
            <a:r>
              <a:rPr lang="en-IN" sz="4700" b="1" dirty="0" err="1" smtClean="0">
                <a:solidFill>
                  <a:srgbClr val="C000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 smtClean="0"/>
              <a:t>(೧೪ </a:t>
            </a:r>
            <a:r>
              <a:rPr lang="en-IN" sz="3100" dirty="0" err="1" smtClean="0"/>
              <a:t>ನವಂಬರ್</a:t>
            </a:r>
            <a:r>
              <a:rPr lang="en-IN" sz="3100" dirty="0" smtClean="0"/>
              <a:t> ೨೦೨೦ </a:t>
            </a:r>
            <a:r>
              <a:rPr lang="en-IN" sz="3100" dirty="0" err="1" smtClean="0"/>
              <a:t>ರಿಂದ</a:t>
            </a:r>
            <a:r>
              <a:rPr lang="en-IN" sz="3100" dirty="0" smtClean="0"/>
              <a:t> ೨೪ </a:t>
            </a:r>
            <a:r>
              <a:rPr lang="en-IN" sz="3100" dirty="0" err="1" smtClean="0"/>
              <a:t>ಜನವರಿ</a:t>
            </a:r>
            <a:r>
              <a:rPr lang="en-IN" sz="3100" dirty="0" smtClean="0"/>
              <a:t> </a:t>
            </a:r>
            <a:r>
              <a:rPr lang="en-IN" sz="3100" dirty="0" smtClean="0"/>
              <a:t>೨೦೨೧ರವೆಗೆ)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6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IN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IN" sz="8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ಓದುವ</a:t>
            </a:r>
            <a:r>
              <a:rPr lang="en-IN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8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ಬೆಳಕು</a:t>
            </a:r>
            <a:endParaRPr lang="en-IN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ಓದುವ</a:t>
            </a:r>
            <a:r>
              <a:rPr lang="en-I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ಬೆಳಕು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ಗ್ರಂಥಾಲಯಗಳನ್ನು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ಗ್ರಾಮೀಣ</a:t>
            </a:r>
            <a:r>
              <a:rPr lang="en-IN" dirty="0" smtClean="0"/>
              <a:t> </a:t>
            </a:r>
            <a:r>
              <a:rPr lang="en-IN" dirty="0" err="1" smtClean="0"/>
              <a:t>ಪ್ರದೇಶಗಳ</a:t>
            </a:r>
            <a:r>
              <a:rPr lang="en-IN" dirty="0" smtClean="0"/>
              <a:t> </a:t>
            </a:r>
            <a:r>
              <a:rPr lang="en-IN" dirty="0" err="1" smtClean="0"/>
              <a:t>ಜ್ಞಾನ</a:t>
            </a:r>
            <a:r>
              <a:rPr lang="en-IN" dirty="0" smtClean="0"/>
              <a:t> </a:t>
            </a:r>
            <a:r>
              <a:rPr lang="en-IN" dirty="0" err="1" smtClean="0"/>
              <a:t>ಕೇಂದ್ರಗಳಾಗಿ</a:t>
            </a:r>
            <a:r>
              <a:rPr lang="en-IN" dirty="0" smtClean="0"/>
              <a:t> </a:t>
            </a:r>
            <a:r>
              <a:rPr lang="en-IN" dirty="0" err="1" smtClean="0"/>
              <a:t>ಅಭಿವೃದ್ಧಿ</a:t>
            </a:r>
            <a:r>
              <a:rPr lang="en-IN" dirty="0" smtClean="0"/>
              <a:t> </a:t>
            </a:r>
            <a:r>
              <a:rPr lang="en-IN" dirty="0" err="1" smtClean="0"/>
              <a:t>ಪಡಿಸುವ</a:t>
            </a:r>
            <a:r>
              <a:rPr lang="en-IN" dirty="0" smtClean="0"/>
              <a:t> </a:t>
            </a:r>
            <a:r>
              <a:rPr lang="en-IN" dirty="0" err="1" smtClean="0"/>
              <a:t>ಉದ್ದೇಶ</a:t>
            </a:r>
            <a:endParaRPr lang="en-IN" dirty="0" smtClean="0"/>
          </a:p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ಗ್ರಂಥಾಲಯಗಳು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ಕಲಿಕೆಗೆ</a:t>
            </a:r>
            <a:r>
              <a:rPr lang="en-IN" dirty="0" smtClean="0"/>
              <a:t> </a:t>
            </a:r>
            <a:r>
              <a:rPr lang="en-IN" dirty="0" err="1" smtClean="0"/>
              <a:t>ಆಶಾಕಿರಣವಾಗಿ</a:t>
            </a:r>
            <a:r>
              <a:rPr lang="en-IN" dirty="0" smtClean="0"/>
              <a:t> </a:t>
            </a:r>
            <a:r>
              <a:rPr lang="en-IN" dirty="0" err="1" smtClean="0"/>
              <a:t>ಅವರ</a:t>
            </a:r>
            <a:r>
              <a:rPr lang="en-IN" dirty="0" smtClean="0"/>
              <a:t> </a:t>
            </a:r>
            <a:r>
              <a:rPr lang="en-IN" dirty="0" err="1" smtClean="0"/>
              <a:t>ಉಜ್ವಲ</a:t>
            </a:r>
            <a:r>
              <a:rPr lang="en-IN" dirty="0" smtClean="0"/>
              <a:t> </a:t>
            </a:r>
            <a:r>
              <a:rPr lang="en-IN" dirty="0" err="1" smtClean="0"/>
              <a:t>ಭವಿಷ್ಯಕ್ಕೆ</a:t>
            </a:r>
            <a:r>
              <a:rPr lang="en-IN" dirty="0" smtClean="0"/>
              <a:t> </a:t>
            </a:r>
            <a:r>
              <a:rPr lang="en-IN" dirty="0" err="1" smtClean="0"/>
              <a:t>ದಾರಿದೀಪವಾಗಿಸಲು</a:t>
            </a:r>
            <a:r>
              <a:rPr lang="en-IN" dirty="0" smtClean="0"/>
              <a:t> </a:t>
            </a:r>
            <a:r>
              <a:rPr lang="en-IN" dirty="0" err="1" smtClean="0"/>
              <a:t>ಗ್ರಾಮೀಣಾಭಿವೃದ್ಧಿ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ಪಂಚಾಯತ್</a:t>
            </a:r>
            <a:r>
              <a:rPr lang="en-IN" dirty="0" smtClean="0"/>
              <a:t> </a:t>
            </a:r>
            <a:r>
              <a:rPr lang="en-IN" dirty="0" err="1" smtClean="0"/>
              <a:t>ರಾಜ್</a:t>
            </a:r>
            <a:r>
              <a:rPr lang="en-IN" dirty="0" smtClean="0"/>
              <a:t> </a:t>
            </a:r>
            <a:r>
              <a:rPr lang="en-IN" dirty="0" err="1" smtClean="0"/>
              <a:t>ಇಲಾಖೆಯು</a:t>
            </a:r>
            <a:r>
              <a:rPr lang="en-IN" dirty="0" smtClean="0"/>
              <a:t> “</a:t>
            </a:r>
            <a:r>
              <a:rPr lang="en-IN" dirty="0" err="1" smtClean="0"/>
              <a:t>ಓದುವ</a:t>
            </a:r>
            <a:r>
              <a:rPr lang="en-IN" dirty="0" smtClean="0"/>
              <a:t> </a:t>
            </a:r>
            <a:r>
              <a:rPr lang="en-IN" dirty="0" err="1" smtClean="0"/>
              <a:t>ಬೆಳಕು</a:t>
            </a:r>
            <a:r>
              <a:rPr lang="en-IN" dirty="0" smtClean="0"/>
              <a:t>” </a:t>
            </a:r>
            <a:r>
              <a:rPr lang="en-IN" dirty="0" err="1" smtClean="0"/>
              <a:t>ಕಾರ್ಯಕ್ರಮ</a:t>
            </a:r>
            <a:r>
              <a:rPr lang="en-IN" dirty="0" smtClean="0"/>
              <a:t> </a:t>
            </a:r>
            <a:r>
              <a:rPr lang="en-IN" dirty="0" err="1" smtClean="0"/>
              <a:t>ಜಾರಿಗೊಳಿಸಿದೆ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ಓದುವ</a:t>
            </a:r>
            <a:r>
              <a:rPr lang="en-I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ಬೆಳಕು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ವ್ಯಾಪ್ತಿಯಲ್ಲಿನ</a:t>
            </a:r>
            <a:r>
              <a:rPr lang="en-IN" dirty="0" smtClean="0"/>
              <a:t> ೬ರಿಂದ ೧೮ </a:t>
            </a:r>
            <a:r>
              <a:rPr lang="en-IN" dirty="0" err="1" smtClean="0"/>
              <a:t>ವರ್ಷದ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ಮಕ್ಕಳನ್ನು</a:t>
            </a:r>
            <a:r>
              <a:rPr lang="en-IN" dirty="0" smtClean="0"/>
              <a:t> </a:t>
            </a:r>
            <a:r>
              <a:rPr lang="en-IN" dirty="0" err="1" smtClean="0"/>
              <a:t>ಪಟ್ಟಿಮಾಡಿ</a:t>
            </a:r>
            <a:r>
              <a:rPr lang="en-IN" dirty="0" smtClean="0"/>
              <a:t> </a:t>
            </a:r>
            <a:r>
              <a:rPr lang="en-IN" dirty="0" err="1" smtClean="0"/>
              <a:t>ಶೇಕಡ</a:t>
            </a:r>
            <a:r>
              <a:rPr lang="en-IN" dirty="0" smtClean="0"/>
              <a:t> ೧೦೦ರಷ್ಟು </a:t>
            </a:r>
            <a:r>
              <a:rPr lang="en-IN" dirty="0" err="1" smtClean="0"/>
              <a:t>ಮಕ್ಕಳನ್ನು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ಹತ್ತಿರದ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ಗ್ರಂಥಾಲಯಗಳಲ್ಲಿ</a:t>
            </a:r>
            <a:r>
              <a:rPr lang="en-IN" dirty="0" smtClean="0"/>
              <a:t> </a:t>
            </a:r>
            <a:r>
              <a:rPr lang="en-IN" dirty="0" err="1" smtClean="0"/>
              <a:t>ಉಚಿತವಾಗಿ</a:t>
            </a:r>
            <a:r>
              <a:rPr lang="en-IN" dirty="0" smtClean="0"/>
              <a:t> </a:t>
            </a:r>
            <a:r>
              <a:rPr lang="en-IN" dirty="0" err="1" smtClean="0"/>
              <a:t>ನೊಂದಾಯಿಸುವುದು</a:t>
            </a:r>
            <a:endParaRPr lang="en-IN" dirty="0" smtClean="0"/>
          </a:p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ದಿನಾಂಕ</a:t>
            </a:r>
            <a:r>
              <a:rPr lang="en-IN" dirty="0" smtClean="0"/>
              <a:t> ೧೪-೧೧-೨೦೨೦ </a:t>
            </a:r>
            <a:r>
              <a:rPr lang="en-IN" dirty="0" err="1" smtClean="0"/>
              <a:t>ರಂದು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ಪಂಚಾಯತಿಗಳಲ್ಲಿ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ಕಾರ್ಯಕ್ರಮವನ್ನು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ಕನಿಷ್ಟ</a:t>
            </a:r>
            <a:r>
              <a:rPr lang="en-IN" dirty="0" smtClean="0"/>
              <a:t> ೨೦ </a:t>
            </a:r>
            <a:r>
              <a:rPr lang="en-IN" dirty="0" err="1" smtClean="0"/>
              <a:t>ಮಕ್ಕಳನ್ನು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ಗ್ರಂಥಾಲಯಕ್ಕೆ</a:t>
            </a:r>
            <a:r>
              <a:rPr lang="en-IN" dirty="0" smtClean="0"/>
              <a:t> </a:t>
            </a:r>
            <a:r>
              <a:rPr lang="en-IN" dirty="0" err="1" smtClean="0"/>
              <a:t>ನೊಂದಾಯಿಸುವ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 “</a:t>
            </a:r>
            <a:r>
              <a:rPr lang="en-IN" dirty="0" err="1" smtClean="0"/>
              <a:t>ಓದುವ</a:t>
            </a:r>
            <a:r>
              <a:rPr lang="en-IN" dirty="0" smtClean="0"/>
              <a:t> </a:t>
            </a:r>
            <a:r>
              <a:rPr lang="en-IN" dirty="0" err="1" smtClean="0"/>
              <a:t>ಬೆಳಕು</a:t>
            </a:r>
            <a:r>
              <a:rPr lang="en-IN" dirty="0" smtClean="0"/>
              <a:t>” </a:t>
            </a:r>
            <a:r>
              <a:rPr lang="en-IN" dirty="0" err="1" smtClean="0"/>
              <a:t>ಕಾರ್ಯಕ್ರಮಕ್ಕೆ</a:t>
            </a:r>
            <a:r>
              <a:rPr lang="en-IN" dirty="0" smtClean="0"/>
              <a:t>  </a:t>
            </a:r>
            <a:r>
              <a:rPr lang="en-IN" dirty="0" err="1" smtClean="0"/>
              <a:t>ಚಾಲನೆ</a:t>
            </a:r>
            <a:r>
              <a:rPr lang="en-IN" dirty="0" smtClean="0"/>
              <a:t> </a:t>
            </a:r>
            <a:r>
              <a:rPr lang="en-IN" dirty="0" err="1" smtClean="0"/>
              <a:t>ನೀಡಬೇಕು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ಓದುವ</a:t>
            </a:r>
            <a:r>
              <a:rPr lang="en-I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ಬೆಳಕು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ಕಾರ್ಯಕ್ರಮ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ಪ್ರಚಾರ</a:t>
            </a:r>
            <a:r>
              <a:rPr lang="en-IN" dirty="0" smtClean="0"/>
              <a:t> </a:t>
            </a:r>
            <a:r>
              <a:rPr lang="en-IN" dirty="0" err="1" smtClean="0"/>
              <a:t>ನೀಡಿ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ಶಿಕ್ಷಣ</a:t>
            </a:r>
            <a:r>
              <a:rPr lang="en-IN" dirty="0" smtClean="0"/>
              <a:t> </a:t>
            </a:r>
            <a:r>
              <a:rPr lang="en-IN" dirty="0" err="1" smtClean="0"/>
              <a:t>ಕಾರ್ಯಪಡೆಯ</a:t>
            </a:r>
            <a:r>
              <a:rPr lang="en-IN" dirty="0" smtClean="0"/>
              <a:t> </a:t>
            </a:r>
            <a:r>
              <a:rPr lang="en-IN" dirty="0" err="1" smtClean="0"/>
              <a:t>ನೆರವಿನೊಂದಿಗೆ</a:t>
            </a:r>
            <a:r>
              <a:rPr lang="en-IN" dirty="0" smtClean="0"/>
              <a:t> ೧೪-೧೧-೨೦೨೦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೧೫-೧೨-೨೦೨೦ ರ </a:t>
            </a:r>
            <a:r>
              <a:rPr lang="en-IN" dirty="0" err="1" smtClean="0"/>
              <a:t>ಒಳಗೆ</a:t>
            </a:r>
            <a:r>
              <a:rPr lang="en-IN" dirty="0" smtClean="0"/>
              <a:t>  </a:t>
            </a:r>
            <a:r>
              <a:rPr lang="en-IN" dirty="0" err="1" smtClean="0"/>
              <a:t>ಗ್ರಾಮೀಣ</a:t>
            </a:r>
            <a:r>
              <a:rPr lang="en-IN" dirty="0" smtClean="0"/>
              <a:t> </a:t>
            </a:r>
            <a:r>
              <a:rPr lang="en-IN" dirty="0" err="1" smtClean="0"/>
              <a:t>ಪ್ರದೇಶದ</a:t>
            </a:r>
            <a:r>
              <a:rPr lang="en-IN" dirty="0" smtClean="0"/>
              <a:t> ೬-೧೮ </a:t>
            </a:r>
            <a:r>
              <a:rPr lang="en-IN" dirty="0" err="1" smtClean="0"/>
              <a:t>ವಯಸ್ಸಿನ</a:t>
            </a:r>
            <a:r>
              <a:rPr lang="en-IN" dirty="0" smtClean="0"/>
              <a:t> </a:t>
            </a:r>
            <a:r>
              <a:rPr lang="en-IN" dirty="0" err="1" smtClean="0"/>
              <a:t>ಶೇಕಡ</a:t>
            </a:r>
            <a:r>
              <a:rPr lang="en-IN" dirty="0" smtClean="0"/>
              <a:t> ೧೦೦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ಗ್ರಂಥಾಲಯಗಳಲ್ಲಿ</a:t>
            </a:r>
            <a:r>
              <a:rPr lang="en-IN" dirty="0" smtClean="0"/>
              <a:t> </a:t>
            </a:r>
            <a:r>
              <a:rPr lang="en-IN" dirty="0" err="1" smtClean="0"/>
              <a:t>ನೊಂದಾಯಿಸಿಕೊಳ್ಳುವಂತೆ</a:t>
            </a:r>
            <a:r>
              <a:rPr lang="en-IN" dirty="0" smtClean="0"/>
              <a:t> </a:t>
            </a:r>
            <a:r>
              <a:rPr lang="en-IN" dirty="0" err="1" smtClean="0"/>
              <a:t>ಅಗತ್ಯ</a:t>
            </a:r>
            <a:r>
              <a:rPr lang="en-IN" dirty="0" smtClean="0"/>
              <a:t> </a:t>
            </a:r>
            <a:r>
              <a:rPr lang="en-IN" dirty="0" err="1" smtClean="0"/>
              <a:t>ಕ್ರಮ</a:t>
            </a:r>
            <a:r>
              <a:rPr lang="en-IN" dirty="0" smtClean="0"/>
              <a:t> </a:t>
            </a:r>
            <a:r>
              <a:rPr lang="en-IN" dirty="0" err="1" smtClean="0"/>
              <a:t>ಕೈಗೊಳ್ಳುವುದು</a:t>
            </a:r>
            <a:endParaRPr lang="en-IN" dirty="0" smtClean="0"/>
          </a:p>
          <a:p>
            <a:pPr algn="just">
              <a:buFont typeface="Wingdings" pitchFamily="2" charset="2"/>
              <a:buChar char="ü"/>
            </a:pPr>
            <a:r>
              <a:rPr lang="en-IN" dirty="0" err="1" smtClean="0"/>
              <a:t>ನೊಂದಾಯಿಸಲಾದ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ಒಂದು</a:t>
            </a:r>
            <a:r>
              <a:rPr lang="en-IN" dirty="0" smtClean="0"/>
              <a:t> </a:t>
            </a:r>
            <a:r>
              <a:rPr lang="en-IN" dirty="0" err="1" smtClean="0"/>
              <a:t>ಪುಸ್ತಕವನ್ನು</a:t>
            </a:r>
            <a:r>
              <a:rPr lang="en-IN" dirty="0" smtClean="0"/>
              <a:t> </a:t>
            </a:r>
            <a:r>
              <a:rPr lang="en-IN" dirty="0" err="1" smtClean="0"/>
              <a:t>ನೀಡುವುದು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ಸದಸ್ಯತ್ವ</a:t>
            </a:r>
            <a:r>
              <a:rPr lang="en-IN" dirty="0" smtClean="0"/>
              <a:t> </a:t>
            </a:r>
            <a:r>
              <a:rPr lang="en-IN" dirty="0" err="1" smtClean="0"/>
              <a:t>ಶುಲ್ಕವನ್ನು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ಪಂಚಾಯತಿಗಳು</a:t>
            </a:r>
            <a:r>
              <a:rPr lang="en-IN" dirty="0" smtClean="0"/>
              <a:t> </a:t>
            </a:r>
            <a:r>
              <a:rPr lang="en-IN" dirty="0" err="1" smtClean="0"/>
              <a:t>ಗ್ರಂಥಾಲಯ</a:t>
            </a:r>
            <a:r>
              <a:rPr lang="en-IN" dirty="0" smtClean="0"/>
              <a:t> </a:t>
            </a:r>
            <a:r>
              <a:rPr lang="en-IN" dirty="0" err="1" smtClean="0"/>
              <a:t>ಸೆಸ್‌ನಿಂದ</a:t>
            </a:r>
            <a:r>
              <a:rPr lang="en-IN" dirty="0" smtClean="0"/>
              <a:t> </a:t>
            </a:r>
            <a:r>
              <a:rPr lang="en-IN" dirty="0" err="1" smtClean="0"/>
              <a:t>ಭರಿಸುವುದು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2819400"/>
          </a:xfrm>
        </p:spPr>
        <p:txBody>
          <a:bodyPr>
            <a:normAutofit/>
          </a:bodyPr>
          <a:lstStyle/>
          <a:p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 </a:t>
            </a:r>
            <a:r>
              <a:rPr lang="en-IN" dirty="0" err="1" smtClean="0"/>
              <a:t>ಪ್ರತಿ</a:t>
            </a:r>
            <a:r>
              <a:rPr lang="en-IN" dirty="0" smtClean="0"/>
              <a:t> </a:t>
            </a:r>
            <a:r>
              <a:rPr lang="en-IN" dirty="0" err="1" smtClean="0"/>
              <a:t>ವರ್ಷವೂ</a:t>
            </a:r>
            <a:r>
              <a:rPr lang="en-IN" dirty="0" smtClean="0"/>
              <a:t> </a:t>
            </a:r>
            <a:r>
              <a:rPr lang="en-IN" dirty="0" err="1" smtClean="0"/>
              <a:t>ನಡೆಸುತ್ತಿದ್ದ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ಈ </a:t>
            </a:r>
            <a:r>
              <a:rPr lang="en-IN" dirty="0" err="1" smtClean="0"/>
              <a:t>ವರ್ಷ</a:t>
            </a:r>
            <a:r>
              <a:rPr lang="en-IN" dirty="0" smtClean="0"/>
              <a:t> </a:t>
            </a:r>
            <a:r>
              <a:rPr lang="en-IN" dirty="0" err="1" smtClean="0"/>
              <a:t>ಕೆಲವು</a:t>
            </a:r>
            <a:r>
              <a:rPr lang="en-IN" dirty="0" smtClean="0"/>
              <a:t> </a:t>
            </a:r>
            <a:r>
              <a:rPr lang="en-IN" dirty="0" err="1" smtClean="0"/>
              <a:t>ಬದಲಾವಣೆ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ಸೇರ್ಪಡೆಗಳೊಂದಿಗೆ</a:t>
            </a:r>
            <a:r>
              <a:rPr lang="en-IN" dirty="0" smtClean="0"/>
              <a:t> </a:t>
            </a:r>
            <a:r>
              <a:rPr lang="en-IN" dirty="0" err="1" smtClean="0"/>
              <a:t>ಮುಂಜಾಗೃತ</a:t>
            </a:r>
            <a:r>
              <a:rPr lang="en-IN" dirty="0" smtClean="0"/>
              <a:t> </a:t>
            </a:r>
            <a:r>
              <a:rPr lang="en-IN" dirty="0" err="1" smtClean="0"/>
              <a:t>ಕ್ರಮಗಳನ್ನು</a:t>
            </a:r>
            <a:r>
              <a:rPr lang="en-IN" dirty="0" smtClean="0"/>
              <a:t> </a:t>
            </a:r>
            <a:r>
              <a:rPr lang="en-IN" dirty="0" err="1" smtClean="0"/>
              <a:t>ತೆಗೆದುಕೊಳ್ಳುವುದರ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ಸಭೆಯನ್ನು</a:t>
            </a:r>
            <a:r>
              <a:rPr lang="en-IN" dirty="0" smtClean="0"/>
              <a:t> </a:t>
            </a:r>
            <a:r>
              <a:rPr lang="en-IN" dirty="0" err="1" smtClean="0"/>
              <a:t>ನಡೆಸಲು</a:t>
            </a:r>
            <a:r>
              <a:rPr lang="en-IN" dirty="0" smtClean="0"/>
              <a:t> </a:t>
            </a:r>
            <a:r>
              <a:rPr lang="en-IN" dirty="0" err="1" smtClean="0"/>
              <a:t>ನಿರ್ದೇಶಿಸಲಾಗುತ್ತಿದೆ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ಭಾವನೆಗಳನ್ನು</a:t>
            </a:r>
            <a:r>
              <a:rPr lang="en-IN" dirty="0" smtClean="0"/>
              <a:t> </a:t>
            </a:r>
            <a:r>
              <a:rPr lang="en-IN" dirty="0" err="1" smtClean="0"/>
              <a:t>ಮುಕ್ತವಾಗಿ</a:t>
            </a:r>
            <a:r>
              <a:rPr lang="en-IN" dirty="0" smtClean="0"/>
              <a:t> </a:t>
            </a:r>
            <a:r>
              <a:rPr lang="en-IN" dirty="0" err="1" smtClean="0"/>
              <a:t>ವ್ಯಕ್ತಪಡಿಸಲು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ಅವಕಾಶಗಳನ್ನು</a:t>
            </a:r>
            <a:r>
              <a:rPr lang="en-IN" dirty="0" smtClean="0"/>
              <a:t> </a:t>
            </a:r>
            <a:r>
              <a:rPr lang="en-IN" dirty="0" err="1" smtClean="0"/>
              <a:t>ಕಲ್ಪಿಸಬೇಕು</a:t>
            </a:r>
            <a:endParaRPr lang="en-IN" dirty="0" smtClean="0"/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ಸಭೆಗಳನ್ನು</a:t>
            </a:r>
            <a:r>
              <a:rPr lang="en-IN" dirty="0" smtClean="0"/>
              <a:t> ಈ </a:t>
            </a:r>
            <a:r>
              <a:rPr lang="en-IN" dirty="0" err="1" smtClean="0"/>
              <a:t>ವರ್ಷವೂ</a:t>
            </a:r>
            <a:r>
              <a:rPr lang="en-IN" dirty="0" smtClean="0"/>
              <a:t> </a:t>
            </a:r>
            <a:r>
              <a:rPr lang="en-IN" dirty="0" err="1" smtClean="0"/>
              <a:t>ಸಹ</a:t>
            </a:r>
            <a:r>
              <a:rPr lang="en-IN" dirty="0" smtClean="0"/>
              <a:t> ೧೪  </a:t>
            </a:r>
            <a:r>
              <a:rPr lang="en-IN" dirty="0" err="1" smtClean="0"/>
              <a:t>ನವೆಂಬರ್</a:t>
            </a:r>
            <a:r>
              <a:rPr lang="en-IN" dirty="0" smtClean="0"/>
              <a:t> 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 </a:t>
            </a:r>
            <a:r>
              <a:rPr lang="en-IN" dirty="0" err="1" smtClean="0"/>
              <a:t>ರವರೆಗೆ</a:t>
            </a:r>
            <a:r>
              <a:rPr lang="en-IN" dirty="0" smtClean="0"/>
              <a:t> </a:t>
            </a:r>
            <a:r>
              <a:rPr lang="en-IN" dirty="0" err="1" smtClean="0"/>
              <a:t>ಅಗತ್ಯ</a:t>
            </a:r>
            <a:r>
              <a:rPr lang="en-IN" dirty="0" smtClean="0"/>
              <a:t> </a:t>
            </a:r>
            <a:r>
              <a:rPr lang="en-IN" dirty="0" err="1" smtClean="0"/>
              <a:t>ಪೂರ್ವ</a:t>
            </a:r>
            <a:r>
              <a:rPr lang="en-IN" dirty="0" smtClean="0"/>
              <a:t> </a:t>
            </a:r>
            <a:r>
              <a:rPr lang="en-IN" dirty="0" err="1" smtClean="0"/>
              <a:t>ತಯಾರಿಯೊಂದಿಗೆ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endParaRPr lang="en-IN" dirty="0" smtClean="0"/>
          </a:p>
          <a:p>
            <a:pPr algn="just"/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ಸ್ವೀಕರಿಸಲಾದ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ಬಗ್ಗೆ</a:t>
            </a:r>
            <a:r>
              <a:rPr lang="en-IN" dirty="0" smtClean="0"/>
              <a:t> </a:t>
            </a:r>
            <a:r>
              <a:rPr lang="en-IN" dirty="0" err="1" smtClean="0"/>
              <a:t>ಕ್ರಿಯಾ</a:t>
            </a:r>
            <a:r>
              <a:rPr lang="en-IN" dirty="0" smtClean="0"/>
              <a:t> </a:t>
            </a:r>
            <a:r>
              <a:rPr lang="en-IN" dirty="0" err="1" smtClean="0"/>
              <a:t>ಯೋಜನೆಯನ್ನು</a:t>
            </a:r>
            <a:r>
              <a:rPr lang="en-IN" dirty="0" smtClean="0"/>
              <a:t> </a:t>
            </a:r>
            <a:r>
              <a:rPr lang="en-IN" dirty="0" err="1" smtClean="0"/>
              <a:t>ರಚಿಸಿ</a:t>
            </a:r>
            <a:r>
              <a:rPr lang="en-IN" dirty="0" smtClean="0"/>
              <a:t> </a:t>
            </a:r>
            <a:r>
              <a:rPr lang="en-IN" dirty="0" err="1" smtClean="0"/>
              <a:t>ಅನುಷ್ಠಾನಗೊಳಿಸಬೇಕಾಗಿದೆ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ಉದ್ದೇಶ</a:t>
            </a:r>
            <a:r>
              <a:rPr lang="en-IN" dirty="0" smtClean="0"/>
              <a:t>, </a:t>
            </a:r>
            <a:r>
              <a:rPr lang="en-IN" dirty="0" err="1" smtClean="0"/>
              <a:t>ಪೂರ್ವ</a:t>
            </a:r>
            <a:r>
              <a:rPr lang="en-IN" dirty="0" smtClean="0"/>
              <a:t> </a:t>
            </a:r>
            <a:r>
              <a:rPr lang="en-IN" dirty="0" err="1" smtClean="0"/>
              <a:t>ತಯಾರಿ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ವಿವಿಧ</a:t>
            </a:r>
            <a:r>
              <a:rPr lang="en-IN" dirty="0" smtClean="0"/>
              <a:t> </a:t>
            </a:r>
            <a:r>
              <a:rPr lang="en-IN" dirty="0" err="1" smtClean="0"/>
              <a:t>ಭಾಗೀದಾರರ</a:t>
            </a:r>
            <a:r>
              <a:rPr lang="en-IN" dirty="0" smtClean="0"/>
              <a:t> </a:t>
            </a:r>
            <a:r>
              <a:rPr lang="en-IN" dirty="0" err="1" smtClean="0"/>
              <a:t>ಜವಾಬ್ದಾರಿ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 </a:t>
            </a:r>
            <a:r>
              <a:rPr lang="en-IN" dirty="0" err="1" smtClean="0"/>
              <a:t>ಪ್ರಕ್ರಿಯೆ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ನಂತರದ</a:t>
            </a:r>
            <a:r>
              <a:rPr lang="en-IN" dirty="0" smtClean="0"/>
              <a:t> </a:t>
            </a:r>
            <a:r>
              <a:rPr lang="en-IN" dirty="0" err="1" smtClean="0"/>
              <a:t>ಕ್ರಮಗಳನ್ನು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ಉಲ್ಲೇಖಿತ</a:t>
            </a:r>
            <a:r>
              <a:rPr lang="en-IN" dirty="0" smtClean="0"/>
              <a:t> (೨), (೩) </a:t>
            </a:r>
            <a:r>
              <a:rPr lang="en-IN" dirty="0" err="1" smtClean="0"/>
              <a:t>ಮತ್ತು</a:t>
            </a:r>
            <a:r>
              <a:rPr lang="en-IN" dirty="0" smtClean="0"/>
              <a:t> (೪)ರ </a:t>
            </a:r>
            <a:r>
              <a:rPr lang="en-IN" dirty="0" err="1" smtClean="0"/>
              <a:t>ಸುತ್ತೋಲೆಗಳ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ಈಗಾಗಲೆ</a:t>
            </a:r>
            <a:r>
              <a:rPr lang="en-IN" dirty="0" smtClean="0"/>
              <a:t> </a:t>
            </a:r>
            <a:r>
              <a:rPr lang="en-IN" dirty="0" err="1" smtClean="0"/>
              <a:t>ತಿಳಿಸಲಾಗಿದೆ</a:t>
            </a:r>
            <a:endParaRPr lang="en-IN" dirty="0" smtClean="0"/>
          </a:p>
          <a:p>
            <a:pPr algn="just"/>
            <a:r>
              <a:rPr lang="en-IN" dirty="0" err="1" smtClean="0"/>
              <a:t>ಸುತ್ತೋಲೆಯಂತೆ</a:t>
            </a:r>
            <a:r>
              <a:rPr lang="en-IN" dirty="0" smtClean="0"/>
              <a:t> </a:t>
            </a:r>
            <a:r>
              <a:rPr lang="en-IN" dirty="0" err="1" smtClean="0"/>
              <a:t>ಗಮನಹರಿಸಿ</a:t>
            </a:r>
            <a:r>
              <a:rPr lang="en-IN" dirty="0" smtClean="0"/>
              <a:t> </a:t>
            </a:r>
            <a:r>
              <a:rPr lang="en-IN" dirty="0" err="1" smtClean="0"/>
              <a:t>ವಿವರಿಸಿರುವಂತೆ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ಸಭೆಗಳನ್ನು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ಕೋವಿಡ್-೧೯ </a:t>
            </a:r>
            <a:r>
              <a:rPr lang="en-IN" dirty="0" err="1" smtClean="0"/>
              <a:t>ಸಾಂಕ್ರಾಮಿಕ</a:t>
            </a:r>
            <a:r>
              <a:rPr lang="en-IN" dirty="0" smtClean="0"/>
              <a:t> </a:t>
            </a:r>
            <a:r>
              <a:rPr lang="en-IN" dirty="0" err="1" smtClean="0"/>
              <a:t>ಪಿಡುಗಿನ</a:t>
            </a:r>
            <a:r>
              <a:rPr lang="en-IN" dirty="0" smtClean="0"/>
              <a:t> </a:t>
            </a:r>
            <a:r>
              <a:rPr lang="en-IN" dirty="0" err="1" smtClean="0"/>
              <a:t>ಹಿನ್ನಲೆಯಲ್ಲಿ</a:t>
            </a:r>
            <a:r>
              <a:rPr lang="en-IN" dirty="0" smtClean="0"/>
              <a:t>  ಈ </a:t>
            </a:r>
            <a:r>
              <a:rPr lang="en-IN" dirty="0" err="1" smtClean="0"/>
              <a:t>ಕೆಳಕಂಡ</a:t>
            </a:r>
            <a:r>
              <a:rPr lang="en-IN" dirty="0" smtClean="0"/>
              <a:t> </a:t>
            </a:r>
            <a:r>
              <a:rPr lang="en-IN" dirty="0" err="1" smtClean="0"/>
              <a:t>ಅಂಶಗಳನ್ನು</a:t>
            </a:r>
            <a:r>
              <a:rPr lang="en-IN" dirty="0" smtClean="0"/>
              <a:t>  </a:t>
            </a:r>
            <a:r>
              <a:rPr lang="en-IN" dirty="0" err="1" smtClean="0"/>
              <a:t>ಕಡ್ಡಾಯವಾಗಿ</a:t>
            </a:r>
            <a:r>
              <a:rPr lang="en-IN" dirty="0" smtClean="0"/>
              <a:t> </a:t>
            </a:r>
            <a:r>
              <a:rPr lang="en-IN" dirty="0" err="1" smtClean="0"/>
              <a:t>ಪಾಲಿಸಲು</a:t>
            </a:r>
            <a:r>
              <a:rPr lang="en-IN" dirty="0" smtClean="0"/>
              <a:t> </a:t>
            </a:r>
            <a:r>
              <a:rPr lang="en-IN" dirty="0" err="1" smtClean="0"/>
              <a:t>ಸೂಚಿಸಲಾಗಿದೆ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 ೨೦೧೮ </a:t>
            </a:r>
            <a:r>
              <a:rPr lang="en-IN" dirty="0" err="1" smtClean="0"/>
              <a:t>ಮತ್ತು</a:t>
            </a:r>
            <a:r>
              <a:rPr lang="en-IN" dirty="0" smtClean="0"/>
              <a:t> ೨೦೧೯ರಲ್ಲಿ </a:t>
            </a:r>
            <a:r>
              <a:rPr lang="en-IN" dirty="0" err="1" smtClean="0"/>
              <a:t>ನಡೆಸಲಾದ</a:t>
            </a:r>
            <a:r>
              <a:rPr lang="en-IN" dirty="0" smtClean="0"/>
              <a:t> </a:t>
            </a:r>
            <a:r>
              <a:rPr lang="en-IN" dirty="0" err="1" smtClean="0"/>
              <a:t>ಎರಡು</a:t>
            </a:r>
            <a:r>
              <a:rPr lang="en-IN" dirty="0" smtClean="0"/>
              <a:t> </a:t>
            </a:r>
            <a:r>
              <a:rPr lang="en-IN" dirty="0" err="1" smtClean="0"/>
              <a:t>ವರ್ಷಗಳ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ನಡಾವಳಿಗಳನ್ನು</a:t>
            </a:r>
            <a:r>
              <a:rPr lang="en-IN" dirty="0" smtClean="0"/>
              <a:t> </a:t>
            </a:r>
            <a:r>
              <a:rPr lang="en-IN" dirty="0" err="1" smtClean="0"/>
              <a:t>ಪರಾಮರ್ಶಿಸಿ</a:t>
            </a:r>
            <a:r>
              <a:rPr lang="en-IN" dirty="0" smtClean="0"/>
              <a:t>, </a:t>
            </a:r>
            <a:r>
              <a:rPr lang="en-IN" dirty="0" err="1" smtClean="0"/>
              <a:t>ಸದರಿ</a:t>
            </a:r>
            <a:r>
              <a:rPr lang="en-IN" dirty="0" smtClean="0"/>
              <a:t> </a:t>
            </a:r>
            <a:r>
              <a:rPr lang="en-IN" dirty="0" err="1" smtClean="0"/>
              <a:t>ಸಭೆಯಲ್ಲಿನ</a:t>
            </a:r>
            <a:r>
              <a:rPr lang="en-IN" dirty="0" smtClean="0"/>
              <a:t> </a:t>
            </a:r>
            <a:r>
              <a:rPr lang="en-IN" dirty="0" err="1" smtClean="0"/>
              <a:t>ನಿರ್ಣಯಗಳ</a:t>
            </a:r>
            <a:r>
              <a:rPr lang="en-IN" dirty="0" smtClean="0"/>
              <a:t> </a:t>
            </a:r>
            <a:r>
              <a:rPr lang="en-IN" dirty="0" err="1" smtClean="0"/>
              <a:t>ಜಾರಿಗಾಗಿ</a:t>
            </a:r>
            <a:r>
              <a:rPr lang="en-IN" dirty="0" smtClean="0"/>
              <a:t> </a:t>
            </a:r>
            <a:r>
              <a:rPr lang="en-IN" dirty="0" err="1" smtClean="0"/>
              <a:t>ತೆಗೆದುಕೊಂಡ</a:t>
            </a:r>
            <a:r>
              <a:rPr lang="en-IN" dirty="0" smtClean="0"/>
              <a:t> </a:t>
            </a:r>
            <a:r>
              <a:rPr lang="en-IN" dirty="0" err="1" smtClean="0"/>
              <a:t>ಕ್ರಮಗಳ</a:t>
            </a:r>
            <a:r>
              <a:rPr lang="en-IN" dirty="0" smtClean="0"/>
              <a:t> </a:t>
            </a:r>
            <a:r>
              <a:rPr lang="en-IN" dirty="0" err="1" smtClean="0"/>
              <a:t>ಅನುಪಾಲನಾ</a:t>
            </a:r>
            <a:r>
              <a:rPr lang="en-IN" dirty="0" smtClean="0"/>
              <a:t> </a:t>
            </a:r>
            <a:r>
              <a:rPr lang="en-IN" dirty="0" err="1" smtClean="0"/>
              <a:t>ವರದಿಯನ್ನು</a:t>
            </a:r>
            <a:r>
              <a:rPr lang="en-IN" dirty="0" smtClean="0"/>
              <a:t> </a:t>
            </a:r>
            <a:r>
              <a:rPr lang="en-IN" dirty="0" err="1" smtClean="0"/>
              <a:t>ಸಿದ್ಧಪಡಿಸುವುದು</a:t>
            </a:r>
            <a:endParaRPr lang="en-IN" dirty="0" smtClean="0"/>
          </a:p>
          <a:p>
            <a:pPr algn="just"/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ಸ್ವಸಹಾಯ</a:t>
            </a:r>
            <a:r>
              <a:rPr lang="en-IN" dirty="0" smtClean="0"/>
              <a:t> </a:t>
            </a:r>
            <a:r>
              <a:rPr lang="en-IN" dirty="0" err="1" smtClean="0"/>
              <a:t>ಸಂಘಗಳು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ಕ್ಷೇತ್ರದಲ್ಲಿ</a:t>
            </a:r>
            <a:r>
              <a:rPr lang="en-IN" dirty="0" smtClean="0"/>
              <a:t> </a:t>
            </a:r>
            <a:r>
              <a:rPr lang="en-IN" dirty="0" err="1" smtClean="0"/>
              <a:t>ಕೆಲಸ</a:t>
            </a:r>
            <a:r>
              <a:rPr lang="en-IN" dirty="0" smtClean="0"/>
              <a:t> </a:t>
            </a:r>
            <a:r>
              <a:rPr lang="en-IN" dirty="0" err="1" smtClean="0"/>
              <a:t>ಮಾಡುತ್ತಿರುವ</a:t>
            </a:r>
            <a:r>
              <a:rPr lang="en-IN" dirty="0" smtClean="0"/>
              <a:t> </a:t>
            </a:r>
            <a:r>
              <a:rPr lang="en-IN" dirty="0" err="1" smtClean="0"/>
              <a:t>ಸಂಸ್ಥೆಗಳೊಂದಿಗೆ</a:t>
            </a:r>
            <a:r>
              <a:rPr lang="en-IN" dirty="0" smtClean="0"/>
              <a:t>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ಹಂಚಿಕೊಂಡು</a:t>
            </a:r>
            <a:r>
              <a:rPr lang="en-IN" dirty="0" smtClean="0"/>
              <a:t> </a:t>
            </a:r>
            <a:r>
              <a:rPr lang="en-IN" dirty="0" err="1" smtClean="0"/>
              <a:t>ಅವರುಗಳ</a:t>
            </a:r>
            <a:r>
              <a:rPr lang="en-IN" dirty="0" smtClean="0"/>
              <a:t> </a:t>
            </a:r>
            <a:r>
              <a:rPr lang="en-IN" dirty="0" err="1" smtClean="0"/>
              <a:t>ಪ್ರತಿಕ್ರಿಯೆ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ಶಿಫಾರಸ್ಸುಗಳನ್ನು</a:t>
            </a:r>
            <a:r>
              <a:rPr lang="en-IN" dirty="0" smtClean="0"/>
              <a:t> </a:t>
            </a:r>
            <a:r>
              <a:rPr lang="en-IN" dirty="0" err="1" smtClean="0"/>
              <a:t>ಪಡೆದು</a:t>
            </a:r>
            <a:r>
              <a:rPr lang="en-IN" dirty="0" smtClean="0"/>
              <a:t> </a:t>
            </a:r>
            <a:r>
              <a:rPr lang="en-IN" dirty="0" err="1" smtClean="0"/>
              <a:t>ಅಂತಿಮಗೊಳಿಸುವುದು</a:t>
            </a:r>
            <a:r>
              <a:rPr lang="en-IN" dirty="0" smtClean="0"/>
              <a:t>. </a:t>
            </a:r>
            <a:r>
              <a:rPr lang="en-IN" dirty="0" err="1" smtClean="0"/>
              <a:t>ಸದರಿ</a:t>
            </a:r>
            <a:r>
              <a:rPr lang="en-IN" dirty="0" smtClean="0"/>
              <a:t> </a:t>
            </a:r>
            <a:r>
              <a:rPr lang="en-IN" dirty="0" err="1" smtClean="0"/>
              <a:t>ವರದಿಯನ್ನು</a:t>
            </a:r>
            <a:r>
              <a:rPr lang="en-IN" dirty="0" smtClean="0"/>
              <a:t> ೨೦೨೦ರ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ಪ್ರಸ್ತುತ</a:t>
            </a:r>
            <a:r>
              <a:rPr lang="en-IN" dirty="0" smtClean="0"/>
              <a:t> </a:t>
            </a:r>
            <a:r>
              <a:rPr lang="en-IN" dirty="0" err="1" smtClean="0"/>
              <a:t>ಪಡಿಸುವುದು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 </a:t>
            </a:r>
            <a:endParaRPr lang="en-IN" dirty="0" smtClean="0"/>
          </a:p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</a:t>
            </a:r>
            <a:r>
              <a:rPr lang="en-IN" dirty="0" smtClean="0"/>
              <a:t> </a:t>
            </a:r>
            <a:r>
              <a:rPr lang="en-IN" dirty="0" err="1" smtClean="0"/>
              <a:t>ಆಡಳಿತಾಧಿಕಾರಿಗಳು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ತಾಲ್ಲೂಕಿನ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ಅಧಿಕಾರಿಯೊಂದಿಗೆ</a:t>
            </a:r>
            <a:r>
              <a:rPr lang="en-IN" dirty="0" smtClean="0"/>
              <a:t> </a:t>
            </a:r>
            <a:r>
              <a:rPr lang="en-IN" dirty="0" err="1" smtClean="0"/>
              <a:t>ಸಮಾಲೋಚಿಸಿ</a:t>
            </a:r>
            <a:r>
              <a:rPr lang="en-IN" dirty="0" smtClean="0"/>
              <a:t> </a:t>
            </a:r>
            <a:r>
              <a:rPr lang="en-IN" dirty="0" err="1" smtClean="0"/>
              <a:t>ನವಂಬರ್</a:t>
            </a:r>
            <a:r>
              <a:rPr lang="en-IN" dirty="0" smtClean="0"/>
              <a:t> ೧೦ </a:t>
            </a:r>
            <a:r>
              <a:rPr lang="en-IN" dirty="0" err="1" smtClean="0"/>
              <a:t>ರೊಳಗೆ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ಸಭೆಗೆ</a:t>
            </a:r>
            <a:r>
              <a:rPr lang="en-IN" dirty="0" smtClean="0"/>
              <a:t> </a:t>
            </a:r>
            <a:r>
              <a:rPr lang="en-IN" dirty="0" err="1" smtClean="0"/>
              <a:t>ದಿನಾಂಕವನ್ನು</a:t>
            </a:r>
            <a:r>
              <a:rPr lang="en-IN" dirty="0" smtClean="0"/>
              <a:t> </a:t>
            </a:r>
            <a:r>
              <a:rPr lang="en-IN" dirty="0" err="1" smtClean="0"/>
              <a:t>ನಿಗದಿಗೊಳಿಸಬೇಕು</a:t>
            </a:r>
            <a:r>
              <a:rPr lang="en-IN" dirty="0" smtClean="0"/>
              <a:t>. </a:t>
            </a:r>
            <a:endParaRPr lang="en-IN" dirty="0" smtClean="0"/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dirty="0" smtClean="0"/>
              <a:t>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 </a:t>
            </a:r>
            <a:r>
              <a:rPr lang="en-IN" dirty="0" err="1" smtClean="0"/>
              <a:t>ರೊಳಗೆ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ರಕ್ಷಣೆ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6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ಫೇಸ್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ಬುಕ್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ಪೇಜ್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/>
              <a:t>(೧೪ </a:t>
            </a:r>
            <a:r>
              <a:rPr lang="en-IN" sz="2700" dirty="0" err="1" smtClean="0"/>
              <a:t>ನವಂಬರ್</a:t>
            </a:r>
            <a:r>
              <a:rPr lang="en-IN" sz="2700" dirty="0" smtClean="0"/>
              <a:t> ೨೦೨೦ </a:t>
            </a:r>
            <a:r>
              <a:rPr lang="en-IN" sz="2700" dirty="0" err="1" smtClean="0"/>
              <a:t>ರಿಂದ</a:t>
            </a:r>
            <a:r>
              <a:rPr lang="en-IN" sz="2700" dirty="0" smtClean="0"/>
              <a:t> ೨೪ </a:t>
            </a:r>
            <a:r>
              <a:rPr lang="en-IN" sz="2700" dirty="0" err="1" smtClean="0"/>
              <a:t>ಜನವರಿ</a:t>
            </a:r>
            <a:r>
              <a:rPr lang="en-IN" sz="2700" dirty="0" smtClean="0"/>
              <a:t> </a:t>
            </a:r>
            <a:r>
              <a:rPr lang="en-IN" sz="27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err="1" smtClean="0">
                <a:solidFill>
                  <a:srgbClr val="C00000"/>
                </a:solidFill>
              </a:rPr>
              <a:t>ಪೂರ್ವಬಾವಿ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ಸಿದ್ಧತೆ</a:t>
            </a:r>
            <a:endParaRPr lang="en-IN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ಕರ್ನಾಟಕ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ಪಂಚಾಯತ್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ರಾಜ್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ಅಧಿನಿಯಮ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೧೯೯೩ (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ತಿದ್ದುಪಡಿ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೨೦೧೫)ರ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ಪ್ರಕರಣ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೬೧-ಎರ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ಅಡಿಯಲ್ಲಿ</a:t>
            </a:r>
            <a:endParaRPr lang="en-IN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ಗ್ರಾಮ</a:t>
            </a:r>
            <a:r>
              <a:rPr lang="en-IN" b="1" dirty="0" smtClean="0"/>
              <a:t> </a:t>
            </a:r>
            <a:r>
              <a:rPr lang="en-IN" b="1" dirty="0" err="1" smtClean="0"/>
              <a:t>ಪಂಚಾಯತಿ</a:t>
            </a:r>
            <a:r>
              <a:rPr lang="en-IN" b="1" dirty="0" smtClean="0"/>
              <a:t> </a:t>
            </a:r>
            <a:r>
              <a:rPr lang="en-IN" b="1" dirty="0" err="1" smtClean="0"/>
              <a:t>ಶಿಕ್ಷಣ</a:t>
            </a:r>
            <a:r>
              <a:rPr lang="en-IN" b="1" dirty="0" smtClean="0"/>
              <a:t> </a:t>
            </a:r>
            <a:r>
              <a:rPr lang="en-IN" b="1" dirty="0" err="1" smtClean="0"/>
              <a:t>ಕಾರ್ಯಪಡೆ</a:t>
            </a:r>
            <a:r>
              <a:rPr lang="en-IN" b="1" dirty="0" smtClean="0"/>
              <a:t>, 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ಶಾಲಾ</a:t>
            </a:r>
            <a:r>
              <a:rPr lang="en-IN" b="1" dirty="0" smtClean="0"/>
              <a:t> </a:t>
            </a:r>
            <a:r>
              <a:rPr lang="en-IN" b="1" dirty="0" err="1" smtClean="0"/>
              <a:t>ಅಭಿವೃದ್ಧಿ</a:t>
            </a:r>
            <a:r>
              <a:rPr lang="en-IN" b="1" dirty="0" smtClean="0"/>
              <a:t> </a:t>
            </a:r>
            <a:r>
              <a:rPr lang="en-IN" b="1" dirty="0" err="1" smtClean="0"/>
              <a:t>ಮತ್ತು</a:t>
            </a:r>
            <a:r>
              <a:rPr lang="en-IN" b="1" dirty="0" smtClean="0"/>
              <a:t> </a:t>
            </a:r>
            <a:r>
              <a:rPr lang="en-IN" b="1" dirty="0" err="1" smtClean="0"/>
              <a:t>ಮೇಲುಸ್ತುವಾರಿ</a:t>
            </a:r>
            <a:r>
              <a:rPr lang="en-IN" b="1" dirty="0" smtClean="0"/>
              <a:t> </a:t>
            </a:r>
            <a:r>
              <a:rPr lang="en-IN" b="1" dirty="0" err="1" smtClean="0"/>
              <a:t>ಸಮಿತಿ</a:t>
            </a:r>
            <a:r>
              <a:rPr lang="en-IN" b="1" dirty="0" smtClean="0"/>
              <a:t>, 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ಬಾಲ</a:t>
            </a:r>
            <a:r>
              <a:rPr lang="en-IN" b="1" dirty="0" smtClean="0"/>
              <a:t> </a:t>
            </a:r>
            <a:r>
              <a:rPr lang="en-IN" b="1" dirty="0" err="1" smtClean="0"/>
              <a:t>ವಿಕಾಸ</a:t>
            </a:r>
            <a:r>
              <a:rPr lang="en-IN" b="1" dirty="0" smtClean="0"/>
              <a:t> </a:t>
            </a:r>
            <a:r>
              <a:rPr lang="en-IN" b="1" dirty="0" err="1" smtClean="0"/>
              <a:t>ಸಮಿತಿ</a:t>
            </a:r>
            <a:r>
              <a:rPr lang="en-IN" b="1" dirty="0" smtClean="0"/>
              <a:t>, 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ಮಹಿಳಾ</a:t>
            </a:r>
            <a:r>
              <a:rPr lang="en-IN" b="1" dirty="0" smtClean="0"/>
              <a:t> </a:t>
            </a:r>
            <a:r>
              <a:rPr lang="en-IN" b="1" dirty="0" err="1" smtClean="0"/>
              <a:t>ಮತ್ತು</a:t>
            </a:r>
            <a:r>
              <a:rPr lang="en-IN" b="1" dirty="0" smtClean="0"/>
              <a:t> </a:t>
            </a:r>
            <a:r>
              <a:rPr lang="en-IN" b="1" dirty="0" err="1" smtClean="0"/>
              <a:t>ಮಕ್ಕಳ</a:t>
            </a:r>
            <a:r>
              <a:rPr lang="en-IN" b="1" dirty="0" smtClean="0"/>
              <a:t> </a:t>
            </a:r>
            <a:r>
              <a:rPr lang="en-IN" b="1" dirty="0" err="1" smtClean="0"/>
              <a:t>ರಕ್ಷಣೆ</a:t>
            </a:r>
            <a:r>
              <a:rPr lang="en-IN" b="1" dirty="0" smtClean="0"/>
              <a:t> </a:t>
            </a:r>
            <a:r>
              <a:rPr lang="en-IN" b="1" dirty="0" err="1" smtClean="0"/>
              <a:t>ಹಾಗೂ</a:t>
            </a:r>
            <a:r>
              <a:rPr lang="en-IN" b="1" dirty="0" smtClean="0"/>
              <a:t> </a:t>
            </a:r>
            <a:r>
              <a:rPr lang="en-IN" b="1" dirty="0" err="1" smtClean="0"/>
              <a:t>ಮಕ್ಕಳ</a:t>
            </a:r>
            <a:r>
              <a:rPr lang="en-IN" b="1" dirty="0" smtClean="0"/>
              <a:t> </a:t>
            </a:r>
            <a:r>
              <a:rPr lang="en-IN" b="1" dirty="0" err="1" smtClean="0"/>
              <a:t>ಸಾಗಾಟ</a:t>
            </a:r>
            <a:r>
              <a:rPr lang="en-IN" b="1" dirty="0" smtClean="0"/>
              <a:t> </a:t>
            </a:r>
            <a:r>
              <a:rPr lang="en-IN" b="1" dirty="0" err="1" smtClean="0"/>
              <a:t>ತಡೆ</a:t>
            </a:r>
            <a:r>
              <a:rPr lang="en-IN" b="1" dirty="0" smtClean="0"/>
              <a:t> </a:t>
            </a:r>
            <a:r>
              <a:rPr lang="en-IN" b="1" dirty="0" err="1" smtClean="0"/>
              <a:t>ನಿಗಾವಹಿಸುವ</a:t>
            </a:r>
            <a:r>
              <a:rPr lang="en-IN" b="1" dirty="0" smtClean="0"/>
              <a:t> </a:t>
            </a:r>
            <a:r>
              <a:rPr lang="en-IN" b="1" dirty="0" err="1" smtClean="0"/>
              <a:t>ಸಮಿತಿ</a:t>
            </a:r>
            <a:r>
              <a:rPr lang="en-IN" b="1" dirty="0" smtClean="0"/>
              <a:t>, 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ಗ್ರಾಮ</a:t>
            </a:r>
            <a:r>
              <a:rPr lang="en-IN" b="1" dirty="0" smtClean="0"/>
              <a:t> </a:t>
            </a:r>
            <a:r>
              <a:rPr lang="en-IN" b="1" dirty="0" err="1" smtClean="0"/>
              <a:t>ಪಂಚಾಯತಿ</a:t>
            </a:r>
            <a:r>
              <a:rPr lang="en-IN" b="1" dirty="0" smtClean="0"/>
              <a:t> </a:t>
            </a:r>
            <a:r>
              <a:rPr lang="en-IN" b="1" dirty="0" err="1" smtClean="0"/>
              <a:t>ಗ್ರಂಥಾಲಯ</a:t>
            </a:r>
            <a:r>
              <a:rPr lang="en-IN" b="1" dirty="0" smtClean="0"/>
              <a:t>, 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ಗ್ರಾಮ</a:t>
            </a:r>
            <a:r>
              <a:rPr lang="en-IN" b="1" dirty="0" smtClean="0"/>
              <a:t> </a:t>
            </a:r>
            <a:r>
              <a:rPr lang="en-IN" b="1" dirty="0" err="1" smtClean="0"/>
              <a:t>ಆರೋಗ್ಯ</a:t>
            </a:r>
            <a:r>
              <a:rPr lang="en-IN" b="1" dirty="0" smtClean="0"/>
              <a:t> </a:t>
            </a:r>
            <a:r>
              <a:rPr lang="en-IN" b="1" dirty="0" err="1" smtClean="0"/>
              <a:t>ಮತ್ತು</a:t>
            </a:r>
            <a:r>
              <a:rPr lang="en-IN" b="1" dirty="0" smtClean="0"/>
              <a:t> </a:t>
            </a:r>
            <a:r>
              <a:rPr lang="en-IN" b="1" dirty="0" err="1" smtClean="0"/>
              <a:t>ನೈರ್ಮಲ್ಯ</a:t>
            </a:r>
            <a:r>
              <a:rPr lang="en-IN" b="1" dirty="0" smtClean="0"/>
              <a:t> </a:t>
            </a:r>
            <a:r>
              <a:rPr lang="en-IN" b="1" dirty="0" err="1" smtClean="0"/>
              <a:t>ಸಮಿತಿಗಳು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ರಕ್ಷಣೆ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ಫೇಸ್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ಬುಕ್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ಪೇಜ್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err="1" smtClean="0"/>
              <a:t>ಪ್ರತಿ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ಪಂಚಾಯಿತಿಯಿಂದ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ಸಂಬಂಧಿಸಿದಂತೆ</a:t>
            </a:r>
            <a:r>
              <a:rPr lang="en-IN" dirty="0" smtClean="0"/>
              <a:t> </a:t>
            </a:r>
            <a:r>
              <a:rPr lang="en-IN" dirty="0" err="1" smtClean="0"/>
              <a:t>ಪ್ರತ್ಯೇಕ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ಪಂಚಾಯತ್</a:t>
            </a:r>
            <a:r>
              <a:rPr lang="en-IN" dirty="0" smtClean="0"/>
              <a:t>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</a:t>
            </a:r>
            <a:r>
              <a:rPr lang="en-IN" dirty="0" smtClean="0"/>
              <a:t> </a:t>
            </a:r>
            <a:r>
              <a:rPr lang="en-IN" dirty="0" err="1" smtClean="0"/>
              <a:t>ರಚಿಸುವುದು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ಈ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ಪೇಜ್‌ಗೆ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ಹೆಸರಿನೊಂದಿಗೆ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ರಕ್ಷಣೆ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(</a:t>
            </a:r>
            <a:r>
              <a:rPr lang="en-IN" dirty="0" err="1" smtClean="0">
                <a:solidFill>
                  <a:srgbClr val="FF0000"/>
                </a:solidFill>
              </a:rPr>
              <a:t>ಉದಾ</a:t>
            </a:r>
            <a:r>
              <a:rPr lang="en-IN" dirty="0" smtClean="0">
                <a:solidFill>
                  <a:srgbClr val="FF0000"/>
                </a:solidFill>
              </a:rPr>
              <a:t>: ----</a:t>
            </a:r>
            <a:r>
              <a:rPr lang="en-IN" dirty="0" err="1" smtClean="0">
                <a:solidFill>
                  <a:srgbClr val="FF0000"/>
                </a:solidFill>
              </a:rPr>
              <a:t>ಗ್ರಾಮ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ಪಂಚಾಯತಿ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ಮಕ್ಕಳ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ಹಕ್ಕುಗಳ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ರಕ್ಷಣೆ</a:t>
            </a:r>
            <a:r>
              <a:rPr lang="en-IN" dirty="0" smtClean="0">
                <a:solidFill>
                  <a:srgbClr val="FF0000"/>
                </a:solidFill>
              </a:rPr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ಜಿಲ್ಲೆ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ಮತ್ತು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ತಾಲ್ಲೂಕಿನ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ಹೆಸರು</a:t>
            </a:r>
            <a:r>
              <a:rPr lang="en-IN" dirty="0" smtClean="0">
                <a:solidFill>
                  <a:srgbClr val="FF0000"/>
                </a:solidFill>
              </a:rPr>
              <a:t>.)</a:t>
            </a:r>
            <a:r>
              <a:rPr lang="en-IN" dirty="0" smtClean="0"/>
              <a:t> </a:t>
            </a:r>
            <a:r>
              <a:rPr lang="en-IN" dirty="0" err="1" smtClean="0"/>
              <a:t>ಎಂಬ</a:t>
            </a:r>
            <a:r>
              <a:rPr lang="en-IN" dirty="0" smtClean="0"/>
              <a:t> </a:t>
            </a:r>
            <a:r>
              <a:rPr lang="en-IN" dirty="0" err="1" smtClean="0"/>
              <a:t>ಹೆಸರಿನ</a:t>
            </a:r>
            <a:r>
              <a:rPr lang="en-IN" dirty="0" smtClean="0"/>
              <a:t>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ಪೇಜ್‌ನ್ನು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ಶಾಲಾ</a:t>
            </a:r>
            <a:r>
              <a:rPr lang="en-IN" dirty="0" smtClean="0"/>
              <a:t> </a:t>
            </a:r>
            <a:r>
              <a:rPr lang="en-IN" dirty="0" err="1" smtClean="0"/>
              <a:t>ಶಿಕ್ಷಕರು</a:t>
            </a:r>
            <a:r>
              <a:rPr lang="en-IN" dirty="0" smtClean="0"/>
              <a:t>,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ಸ್ವಯಂಸೇವಾ</a:t>
            </a:r>
            <a:r>
              <a:rPr lang="en-IN" dirty="0" smtClean="0"/>
              <a:t> </a:t>
            </a:r>
            <a:r>
              <a:rPr lang="en-IN" dirty="0" err="1" smtClean="0"/>
              <a:t>ಸಂಘಟನೆಗಳ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ತಿಳಿಯಪಡಿಸಿ</a:t>
            </a:r>
            <a:r>
              <a:rPr lang="en-IN" dirty="0" smtClean="0"/>
              <a:t>,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ರಕ್ಷಣೆ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ಫೇಸ್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ಬುಕ್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ಪೇಜ್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ಶಿಕ್ಷಣ</a:t>
            </a:r>
            <a:r>
              <a:rPr lang="en-IN" dirty="0" smtClean="0"/>
              <a:t>/</a:t>
            </a:r>
            <a:r>
              <a:rPr lang="en-IN" dirty="0" err="1" smtClean="0"/>
              <a:t>ಶಾಲೆ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ಸೇವೆ</a:t>
            </a:r>
            <a:r>
              <a:rPr lang="en-IN" dirty="0" smtClean="0"/>
              <a:t>, </a:t>
            </a:r>
            <a:r>
              <a:rPr lang="en-IN" dirty="0" err="1" smtClean="0"/>
              <a:t>ರಕ್ಷಣೆ</a:t>
            </a:r>
            <a:r>
              <a:rPr lang="en-IN" dirty="0" smtClean="0"/>
              <a:t> </a:t>
            </a:r>
            <a:r>
              <a:rPr lang="en-IN" dirty="0" err="1" smtClean="0"/>
              <a:t>ವ್ಯವಸ್ಥೆ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ನಿಲಯಗಳು</a:t>
            </a:r>
            <a:r>
              <a:rPr lang="en-IN" dirty="0" smtClean="0"/>
              <a:t>, </a:t>
            </a:r>
            <a:r>
              <a:rPr lang="en-IN" dirty="0" err="1" smtClean="0"/>
              <a:t>ಆಹಾರ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ಪೌಷ್ಟಿಕತೆ</a:t>
            </a:r>
            <a:r>
              <a:rPr lang="en-IN" dirty="0" smtClean="0"/>
              <a:t>, </a:t>
            </a:r>
            <a:r>
              <a:rPr lang="en-IN" dirty="0" err="1" smtClean="0"/>
              <a:t>ವಿಪತ್ತು</a:t>
            </a:r>
            <a:r>
              <a:rPr lang="en-IN" dirty="0" smtClean="0"/>
              <a:t> </a:t>
            </a:r>
            <a:r>
              <a:rPr lang="en-IN" dirty="0" err="1" smtClean="0"/>
              <a:t>ನಿರ್ವಹಣೆ</a:t>
            </a:r>
            <a:r>
              <a:rPr lang="en-IN" dirty="0" smtClean="0"/>
              <a:t>, </a:t>
            </a:r>
            <a:r>
              <a:rPr lang="en-IN" dirty="0" err="1" smtClean="0"/>
              <a:t>ನೀರು</a:t>
            </a:r>
            <a:r>
              <a:rPr lang="en-IN" dirty="0" smtClean="0"/>
              <a:t>/</a:t>
            </a:r>
            <a:r>
              <a:rPr lang="en-IN" dirty="0" err="1" smtClean="0"/>
              <a:t>ನೈರ್ಮಲ್ಯ</a:t>
            </a:r>
            <a:r>
              <a:rPr lang="en-IN" dirty="0" smtClean="0"/>
              <a:t>/</a:t>
            </a:r>
            <a:r>
              <a:rPr lang="en-IN" dirty="0" err="1" smtClean="0"/>
              <a:t>ಶುಚಿತ್ವ</a:t>
            </a:r>
            <a:r>
              <a:rPr lang="en-IN" dirty="0" smtClean="0"/>
              <a:t>, </a:t>
            </a:r>
            <a:r>
              <a:rPr lang="en-IN" dirty="0" err="1" smtClean="0"/>
              <a:t>ರಸ್ತೆ</a:t>
            </a:r>
            <a:r>
              <a:rPr lang="en-IN" dirty="0" smtClean="0"/>
              <a:t>/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ಕಟ್ಟಡ</a:t>
            </a:r>
            <a:r>
              <a:rPr lang="en-IN" dirty="0" smtClean="0"/>
              <a:t>, </a:t>
            </a:r>
            <a:r>
              <a:rPr lang="en-IN" dirty="0" err="1" smtClean="0"/>
              <a:t>ಶಾಲೆ</a:t>
            </a:r>
            <a:r>
              <a:rPr lang="en-IN" dirty="0" smtClean="0"/>
              <a:t>/</a:t>
            </a:r>
            <a:r>
              <a:rPr lang="en-IN" dirty="0" err="1" smtClean="0"/>
              <a:t>ಅಂಗನವಾಡಿ,ವಸತಿ</a:t>
            </a:r>
            <a:r>
              <a:rPr lang="en-IN" dirty="0" smtClean="0"/>
              <a:t> </a:t>
            </a:r>
            <a:r>
              <a:rPr lang="en-IN" dirty="0" err="1" smtClean="0"/>
              <a:t>ಸೌಲಭ್ಯ</a:t>
            </a:r>
            <a:r>
              <a:rPr lang="en-IN" dirty="0" smtClean="0"/>
              <a:t>, </a:t>
            </a:r>
            <a:r>
              <a:rPr lang="en-IN" dirty="0" err="1" smtClean="0"/>
              <a:t>ಮಾನವ</a:t>
            </a:r>
            <a:r>
              <a:rPr lang="en-IN" dirty="0" smtClean="0"/>
              <a:t> </a:t>
            </a:r>
            <a:r>
              <a:rPr lang="en-IN" dirty="0" err="1" smtClean="0"/>
              <a:t>ಸಂಪನ್ಮೂಲ</a:t>
            </a:r>
            <a:r>
              <a:rPr lang="en-IN" dirty="0" smtClean="0"/>
              <a:t> </a:t>
            </a:r>
            <a:r>
              <a:rPr lang="en-IN" dirty="0" err="1" smtClean="0"/>
              <a:t>ಮುಂತಾದ</a:t>
            </a:r>
            <a:r>
              <a:rPr lang="en-IN" dirty="0" smtClean="0"/>
              <a:t> </a:t>
            </a:r>
            <a:r>
              <a:rPr lang="en-IN" dirty="0" err="1" smtClean="0"/>
              <a:t>ಕ್ಷೇತ್ರ</a:t>
            </a:r>
            <a:r>
              <a:rPr lang="en-IN" dirty="0" smtClean="0"/>
              <a:t>/</a:t>
            </a:r>
            <a:r>
              <a:rPr lang="en-IN" dirty="0" err="1" smtClean="0"/>
              <a:t>ವಿಷಯಗಳಿಗೆ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ಅವರ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ಪ್ರಶ್ನೆಗಳನ್ನು</a:t>
            </a:r>
            <a:r>
              <a:rPr lang="en-IN" dirty="0" smtClean="0"/>
              <a:t> </a:t>
            </a:r>
            <a:r>
              <a:rPr lang="en-IN" dirty="0" err="1" smtClean="0"/>
              <a:t>ಪೇಸ್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ಪೇಜ್‌ನಲ್ಲಿ</a:t>
            </a:r>
            <a:r>
              <a:rPr lang="en-IN" dirty="0" smtClean="0"/>
              <a:t> </a:t>
            </a:r>
            <a:r>
              <a:rPr lang="en-IN" dirty="0" err="1" smtClean="0"/>
              <a:t>ದಾಖಲಿಸಲು</a:t>
            </a:r>
            <a:r>
              <a:rPr lang="en-IN" dirty="0" smtClean="0"/>
              <a:t> </a:t>
            </a:r>
            <a:r>
              <a:rPr lang="en-IN" dirty="0" err="1" smtClean="0"/>
              <a:t>ಸಹಾಯ</a:t>
            </a:r>
            <a:r>
              <a:rPr lang="en-IN" dirty="0" smtClean="0"/>
              <a:t> </a:t>
            </a:r>
            <a:r>
              <a:rPr lang="en-IN" dirty="0" err="1" smtClean="0"/>
              <a:t>ಮಾಡುವುದು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ರಕ್ಷಣೆ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ಫೇಸ್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ಬುಕ್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ಪೇಜ್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 </a:t>
            </a:r>
            <a:r>
              <a:rPr lang="en-IN" dirty="0" smtClean="0"/>
              <a:t>ಈ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ಪೇಜಿನಲ್ಲಿ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ಬಂದ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</a:t>
            </a:r>
            <a:r>
              <a:rPr lang="en-IN" dirty="0" smtClean="0"/>
              <a:t>/</a:t>
            </a:r>
            <a:r>
              <a:rPr lang="en-IN" dirty="0" err="1" smtClean="0"/>
              <a:t>ಬೇಡಿಕೆಗಳ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ಪಟ್ಟಿಯನ್ನು</a:t>
            </a:r>
            <a:r>
              <a:rPr lang="en-IN" dirty="0" smtClean="0"/>
              <a:t> ನಮೂನೆ-೧ರಲ್ಲಿ </a:t>
            </a:r>
            <a:r>
              <a:rPr lang="en-IN" dirty="0" err="1" smtClean="0"/>
              <a:t>ತಯಾರಿಸಿ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ಮಂಡಿಸುವುದು</a:t>
            </a:r>
            <a:r>
              <a:rPr lang="en-IN" dirty="0" smtClean="0"/>
              <a:t>.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ಪೇಜ್‌ನಲ್ಲಿ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ವಿಷಯಗಳು</a:t>
            </a:r>
            <a:r>
              <a:rPr lang="en-IN" dirty="0" smtClean="0"/>
              <a:t> </a:t>
            </a:r>
            <a:r>
              <a:rPr lang="en-IN" dirty="0" err="1" smtClean="0"/>
              <a:t>ಹೊರತು</a:t>
            </a:r>
            <a:r>
              <a:rPr lang="en-IN" dirty="0" smtClean="0"/>
              <a:t> </a:t>
            </a:r>
            <a:r>
              <a:rPr lang="en-IN" dirty="0" err="1" smtClean="0"/>
              <a:t>ಪಡಿಸಿ</a:t>
            </a:r>
            <a:r>
              <a:rPr lang="en-IN" dirty="0" smtClean="0"/>
              <a:t> </a:t>
            </a:r>
            <a:r>
              <a:rPr lang="en-IN" dirty="0" err="1" smtClean="0"/>
              <a:t>ಬೇರೆ</a:t>
            </a:r>
            <a:r>
              <a:rPr lang="en-IN" dirty="0" smtClean="0"/>
              <a:t> </a:t>
            </a:r>
            <a:r>
              <a:rPr lang="en-IN" dirty="0" err="1" smtClean="0"/>
              <a:t>ಅಸಮಂಜಸ</a:t>
            </a:r>
            <a:r>
              <a:rPr lang="en-IN" dirty="0" smtClean="0"/>
              <a:t> </a:t>
            </a:r>
            <a:r>
              <a:rPr lang="en-IN" dirty="0" err="1" smtClean="0"/>
              <a:t>ವಿಷಯಗಳು</a:t>
            </a:r>
            <a:r>
              <a:rPr lang="en-IN" dirty="0" smtClean="0"/>
              <a:t> </a:t>
            </a:r>
            <a:r>
              <a:rPr lang="en-IN" dirty="0" err="1" smtClean="0"/>
              <a:t>ಬಂದಲ್ಲಿ</a:t>
            </a:r>
            <a:r>
              <a:rPr lang="en-IN" dirty="0" smtClean="0"/>
              <a:t> </a:t>
            </a:r>
            <a:r>
              <a:rPr lang="en-IN" dirty="0" err="1" smtClean="0"/>
              <a:t>ಅವುಗಳನ್ನು</a:t>
            </a:r>
            <a:r>
              <a:rPr lang="en-IN" dirty="0" smtClean="0"/>
              <a:t> </a:t>
            </a:r>
            <a:r>
              <a:rPr lang="en-IN" dirty="0" err="1" smtClean="0"/>
              <a:t>ಪರಿಗಣಿಸುವ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ಅಭಿವೃದ್ಧಿ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ನಿರ್ಣಯ</a:t>
            </a:r>
            <a:r>
              <a:rPr lang="en-IN" dirty="0" smtClean="0"/>
              <a:t> </a:t>
            </a:r>
            <a:r>
              <a:rPr lang="en-IN" dirty="0" err="1" smtClean="0"/>
              <a:t>ತೆಗೆದುಕೊಳ್ಳುವುದು</a:t>
            </a:r>
            <a:r>
              <a:rPr lang="en-IN" dirty="0" smtClean="0"/>
              <a:t> </a:t>
            </a:r>
            <a:r>
              <a:rPr lang="en-IN" dirty="0" err="1" smtClean="0"/>
              <a:t>ಅಥವಾ</a:t>
            </a:r>
            <a:r>
              <a:rPr lang="en-IN" dirty="0" smtClean="0"/>
              <a:t>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ಪೇಜಿನಿಂದ</a:t>
            </a:r>
            <a:r>
              <a:rPr lang="en-IN" dirty="0" smtClean="0"/>
              <a:t> </a:t>
            </a:r>
            <a:r>
              <a:rPr lang="en-IN" dirty="0" err="1" smtClean="0"/>
              <a:t>ತೆಗೆದು</a:t>
            </a:r>
            <a:r>
              <a:rPr lang="en-IN" dirty="0" smtClean="0"/>
              <a:t> </a:t>
            </a:r>
            <a:r>
              <a:rPr lang="en-IN" dirty="0" err="1" smtClean="0"/>
              <a:t>ಹಾಕಬಹುದು</a:t>
            </a:r>
            <a:r>
              <a:rPr lang="en-IN" dirty="0" smtClean="0"/>
              <a:t>.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ಪೋಟೋಗಳನ್ನು</a:t>
            </a:r>
            <a:r>
              <a:rPr lang="en-IN" dirty="0" smtClean="0"/>
              <a:t> </a:t>
            </a:r>
            <a:r>
              <a:rPr lang="en-IN" dirty="0" err="1" smtClean="0"/>
              <a:t>ಅಪ್‌ಲೋಡ್</a:t>
            </a:r>
            <a:r>
              <a:rPr lang="en-IN" dirty="0" smtClean="0"/>
              <a:t> </a:t>
            </a:r>
            <a:r>
              <a:rPr lang="en-IN" dirty="0" err="1" smtClean="0"/>
              <a:t>ಮಾಡುವಾಗ</a:t>
            </a:r>
            <a:r>
              <a:rPr lang="en-IN" dirty="0" smtClean="0"/>
              <a:t> </a:t>
            </a:r>
            <a:r>
              <a:rPr lang="en-IN" dirty="0" err="1" smtClean="0"/>
              <a:t>ವೈಯಕ್ತಿಕತೆಗೆ</a:t>
            </a:r>
            <a:r>
              <a:rPr lang="en-IN" dirty="0" smtClean="0"/>
              <a:t> </a:t>
            </a:r>
            <a:r>
              <a:rPr lang="en-IN" dirty="0" err="1" smtClean="0"/>
              <a:t>ಧಕ್ಕೆ</a:t>
            </a:r>
            <a:r>
              <a:rPr lang="en-IN" dirty="0" smtClean="0"/>
              <a:t> </a:t>
            </a:r>
            <a:r>
              <a:rPr lang="en-IN" dirty="0" err="1" smtClean="0"/>
              <a:t>ಬಾರದಂತೆ</a:t>
            </a:r>
            <a:r>
              <a:rPr lang="en-IN" dirty="0" smtClean="0"/>
              <a:t> </a:t>
            </a:r>
            <a:r>
              <a:rPr lang="en-IN" dirty="0" err="1" smtClean="0"/>
              <a:t>ಖಾಸಗಿತನವನ್ನು</a:t>
            </a:r>
            <a:r>
              <a:rPr lang="en-IN" dirty="0" smtClean="0"/>
              <a:t> </a:t>
            </a:r>
            <a:r>
              <a:rPr lang="en-IN" dirty="0" err="1" smtClean="0"/>
              <a:t>ಕಾಪಾಡುವುದು</a:t>
            </a:r>
            <a:r>
              <a:rPr lang="en-IN" dirty="0" smtClean="0"/>
              <a:t>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ರಕ್ಷಣೆ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ಫೇಸ್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ಬುಕ್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ಪೇಜ್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 </a:t>
            </a:r>
            <a:r>
              <a:rPr lang="en-IN" dirty="0" smtClean="0"/>
              <a:t>ಈ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ಪೇಜಿನಲ್ಲಿ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ಬಂದ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</a:t>
            </a:r>
            <a:r>
              <a:rPr lang="en-IN" dirty="0" smtClean="0"/>
              <a:t>/</a:t>
            </a:r>
            <a:r>
              <a:rPr lang="en-IN" dirty="0" err="1" smtClean="0"/>
              <a:t>ಬೇಡಿಕೆಗಳ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ಪಟ್ಟಿಯನ್ನು</a:t>
            </a:r>
            <a:r>
              <a:rPr lang="en-IN" dirty="0" smtClean="0"/>
              <a:t> ನಮೂನೆ-೧ರಲ್ಲಿ </a:t>
            </a:r>
            <a:r>
              <a:rPr lang="en-IN" dirty="0" err="1" smtClean="0"/>
              <a:t>ತಯಾರಿಸಿ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ಮಂಡಿಸುವುದು</a:t>
            </a:r>
            <a:r>
              <a:rPr lang="en-IN" dirty="0" smtClean="0"/>
              <a:t>.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ಪೇಜ್‌ನಲ್ಲಿ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ವಿಷಯಗಳು</a:t>
            </a:r>
            <a:r>
              <a:rPr lang="en-IN" dirty="0" smtClean="0"/>
              <a:t> </a:t>
            </a:r>
            <a:r>
              <a:rPr lang="en-IN" dirty="0" err="1" smtClean="0"/>
              <a:t>ಹೊರತು</a:t>
            </a:r>
            <a:r>
              <a:rPr lang="en-IN" dirty="0" smtClean="0"/>
              <a:t> </a:t>
            </a:r>
            <a:r>
              <a:rPr lang="en-IN" dirty="0" err="1" smtClean="0"/>
              <a:t>ಪಡಿಸಿ</a:t>
            </a:r>
            <a:r>
              <a:rPr lang="en-IN" dirty="0" smtClean="0"/>
              <a:t> </a:t>
            </a:r>
            <a:r>
              <a:rPr lang="en-IN" dirty="0" err="1" smtClean="0"/>
              <a:t>ಬೇರೆ</a:t>
            </a:r>
            <a:r>
              <a:rPr lang="en-IN" dirty="0" smtClean="0"/>
              <a:t> </a:t>
            </a:r>
            <a:r>
              <a:rPr lang="en-IN" dirty="0" err="1" smtClean="0"/>
              <a:t>ಅಸಮಂಜಸ</a:t>
            </a:r>
            <a:r>
              <a:rPr lang="en-IN" dirty="0" smtClean="0"/>
              <a:t> </a:t>
            </a:r>
            <a:r>
              <a:rPr lang="en-IN" dirty="0" err="1" smtClean="0"/>
              <a:t>ವಿಷಯಗಳು</a:t>
            </a:r>
            <a:r>
              <a:rPr lang="en-IN" dirty="0" smtClean="0"/>
              <a:t> </a:t>
            </a:r>
            <a:r>
              <a:rPr lang="en-IN" dirty="0" err="1" smtClean="0"/>
              <a:t>ಬಂದಲ್ಲಿ</a:t>
            </a:r>
            <a:r>
              <a:rPr lang="en-IN" dirty="0" smtClean="0"/>
              <a:t> </a:t>
            </a:r>
            <a:r>
              <a:rPr lang="en-IN" dirty="0" err="1" smtClean="0"/>
              <a:t>ಅವುಗಳನ್ನು</a:t>
            </a:r>
            <a:r>
              <a:rPr lang="en-IN" dirty="0" smtClean="0"/>
              <a:t> </a:t>
            </a:r>
            <a:r>
              <a:rPr lang="en-IN" dirty="0" err="1" smtClean="0"/>
              <a:t>ಪರಿಗಣಿಸುವ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ಅಭಿವೃದ್ಧಿ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ನಿರ್ಣಯ</a:t>
            </a:r>
            <a:r>
              <a:rPr lang="en-IN" dirty="0" smtClean="0"/>
              <a:t> </a:t>
            </a:r>
            <a:r>
              <a:rPr lang="en-IN" dirty="0" err="1" smtClean="0"/>
              <a:t>ತೆಗೆದುಕೊಳ್ಳುವುದು</a:t>
            </a:r>
            <a:r>
              <a:rPr lang="en-IN" dirty="0" smtClean="0"/>
              <a:t> </a:t>
            </a:r>
            <a:r>
              <a:rPr lang="en-IN" dirty="0" err="1" smtClean="0"/>
              <a:t>ಅಥವಾ</a:t>
            </a:r>
            <a:r>
              <a:rPr lang="en-IN" dirty="0" smtClean="0"/>
              <a:t>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ಪೇಜಿನಿಂದ</a:t>
            </a:r>
            <a:r>
              <a:rPr lang="en-IN" dirty="0" smtClean="0"/>
              <a:t> </a:t>
            </a:r>
            <a:r>
              <a:rPr lang="en-IN" dirty="0" err="1" smtClean="0"/>
              <a:t>ತೆಗೆದು</a:t>
            </a:r>
            <a:r>
              <a:rPr lang="en-IN" dirty="0" smtClean="0"/>
              <a:t> </a:t>
            </a:r>
            <a:r>
              <a:rPr lang="en-IN" dirty="0" err="1" smtClean="0"/>
              <a:t>ಹಾಕಬಹುದು</a:t>
            </a:r>
            <a:r>
              <a:rPr lang="en-IN" dirty="0" smtClean="0"/>
              <a:t>.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ಪೋಟೋಗಳನ್ನು</a:t>
            </a:r>
            <a:r>
              <a:rPr lang="en-IN" dirty="0" smtClean="0"/>
              <a:t> </a:t>
            </a:r>
            <a:r>
              <a:rPr lang="en-IN" dirty="0" err="1" smtClean="0"/>
              <a:t>ಅಪ್‌ಲೋಡ್</a:t>
            </a:r>
            <a:r>
              <a:rPr lang="en-IN" dirty="0" smtClean="0"/>
              <a:t> </a:t>
            </a:r>
            <a:r>
              <a:rPr lang="en-IN" dirty="0" err="1" smtClean="0"/>
              <a:t>ಮಾಡುವಾಗ</a:t>
            </a:r>
            <a:r>
              <a:rPr lang="en-IN" dirty="0" smtClean="0"/>
              <a:t> </a:t>
            </a:r>
            <a:r>
              <a:rPr lang="en-IN" dirty="0" err="1" smtClean="0"/>
              <a:t>ವೈಯಕ್ತಿಕತೆಗೆ</a:t>
            </a:r>
            <a:r>
              <a:rPr lang="en-IN" dirty="0" smtClean="0"/>
              <a:t> </a:t>
            </a:r>
            <a:r>
              <a:rPr lang="en-IN" dirty="0" err="1" smtClean="0"/>
              <a:t>ಧಕ್ಕೆ</a:t>
            </a:r>
            <a:r>
              <a:rPr lang="en-IN" dirty="0" smtClean="0"/>
              <a:t> </a:t>
            </a:r>
            <a:r>
              <a:rPr lang="en-IN" dirty="0" err="1" smtClean="0"/>
              <a:t>ಬಾರದಂತೆ</a:t>
            </a:r>
            <a:r>
              <a:rPr lang="en-IN" dirty="0" smtClean="0"/>
              <a:t> </a:t>
            </a:r>
            <a:r>
              <a:rPr lang="en-IN" dirty="0" err="1" smtClean="0"/>
              <a:t>ಖಾಸಗಿತನವನ್ನು</a:t>
            </a:r>
            <a:r>
              <a:rPr lang="en-IN" dirty="0" smtClean="0"/>
              <a:t> </a:t>
            </a:r>
            <a:r>
              <a:rPr lang="en-IN" dirty="0" err="1" smtClean="0"/>
              <a:t>ಕಾಪಾಡುವುದು</a:t>
            </a:r>
            <a:r>
              <a:rPr lang="en-IN" dirty="0" smtClean="0"/>
              <a:t>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76200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ಪರವಾಗಿ</a:t>
            </a:r>
            <a:r>
              <a:rPr lang="en-IN" dirty="0" smtClean="0"/>
              <a:t> </a:t>
            </a:r>
            <a:r>
              <a:rPr lang="en-IN" dirty="0" err="1" smtClean="0"/>
              <a:t>ಆಸಕ್ತರು</a:t>
            </a:r>
            <a:r>
              <a:rPr lang="en-IN" dirty="0" smtClean="0"/>
              <a:t>/</a:t>
            </a:r>
            <a:r>
              <a:rPr lang="en-IN" dirty="0" err="1" smtClean="0"/>
              <a:t>ಹಿತೈಷಿಗಳು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ಪ್ರಶ್ನೆಗಳನ್ನು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ಹಾಕಲು</a:t>
            </a:r>
            <a:r>
              <a:rPr lang="en-IN" dirty="0" smtClean="0"/>
              <a:t> </a:t>
            </a:r>
            <a:r>
              <a:rPr lang="en-IN" dirty="0" err="1" smtClean="0"/>
              <a:t>ಅನುಕೂಲವಾಗುವಂತೆ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‘</a:t>
            </a:r>
            <a:r>
              <a:rPr lang="en-IN" dirty="0" err="1" smtClean="0">
                <a:solidFill>
                  <a:srgbClr val="FF0000"/>
                </a:solidFill>
              </a:rPr>
              <a:t>ಮಕ್ಕಳ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ಧನಿ</a:t>
            </a:r>
            <a:r>
              <a:rPr lang="en-IN" dirty="0" smtClean="0">
                <a:solidFill>
                  <a:srgbClr val="FF0000"/>
                </a:solidFill>
              </a:rPr>
              <a:t>’ </a:t>
            </a:r>
            <a:r>
              <a:rPr lang="en-IN" dirty="0" err="1" smtClean="0">
                <a:solidFill>
                  <a:srgbClr val="FF0000"/>
                </a:solidFill>
              </a:rPr>
              <a:t>ಪೆಟ್ಟಿಗೆ</a:t>
            </a:r>
            <a:r>
              <a:rPr lang="en-IN" dirty="0" err="1" smtClean="0"/>
              <a:t>ಯನ್ನು</a:t>
            </a:r>
            <a:r>
              <a:rPr lang="en-IN" dirty="0" smtClean="0"/>
              <a:t> </a:t>
            </a:r>
            <a:r>
              <a:rPr lang="en-IN" dirty="0" err="1" smtClean="0"/>
              <a:t>ಆಕರ್ಷಣೀಯವಾಗಿ</a:t>
            </a:r>
            <a:r>
              <a:rPr lang="en-IN" dirty="0" smtClean="0"/>
              <a:t> </a:t>
            </a:r>
            <a:r>
              <a:rPr lang="en-IN" dirty="0" err="1" smtClean="0"/>
              <a:t>ಇರುವಂತೆ</a:t>
            </a:r>
            <a:r>
              <a:rPr lang="en-IN" dirty="0" smtClean="0"/>
              <a:t> </a:t>
            </a:r>
            <a:r>
              <a:rPr lang="en-IN" dirty="0" err="1" smtClean="0"/>
              <a:t>ತಯಾರಿಸುವುದು</a:t>
            </a:r>
            <a:endParaRPr lang="en-IN" dirty="0" smtClean="0"/>
          </a:p>
          <a:p>
            <a:pPr algn="just"/>
            <a:r>
              <a:rPr lang="en-IN" dirty="0" smtClean="0"/>
              <a:t>ಈ </a:t>
            </a:r>
            <a:r>
              <a:rPr lang="en-IN" dirty="0" smtClean="0">
                <a:solidFill>
                  <a:srgbClr val="FF0000"/>
                </a:solidFill>
              </a:rPr>
              <a:t>‘</a:t>
            </a:r>
            <a:r>
              <a:rPr lang="en-IN" dirty="0" err="1" smtClean="0">
                <a:solidFill>
                  <a:srgbClr val="FF0000"/>
                </a:solidFill>
              </a:rPr>
              <a:t>ಮಕ್ಕಳ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ಧನಿ’ಪೆಟ್ಟಿಗೆ</a:t>
            </a:r>
            <a:r>
              <a:rPr lang="en-IN" dirty="0" err="1" smtClean="0"/>
              <a:t>ಯ</a:t>
            </a:r>
            <a:r>
              <a:rPr lang="en-IN" dirty="0" smtClean="0"/>
              <a:t> </a:t>
            </a:r>
            <a:r>
              <a:rPr lang="en-IN" dirty="0" err="1" smtClean="0"/>
              <a:t>ಮೇಲೆ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ಸಹಾಯವಾಣಿ</a:t>
            </a:r>
            <a:r>
              <a:rPr lang="en-IN" dirty="0" smtClean="0"/>
              <a:t> </a:t>
            </a:r>
            <a:r>
              <a:rPr lang="en-IN" dirty="0" err="1" smtClean="0"/>
              <a:t>ಸಂಖ್ಯೆ</a:t>
            </a:r>
            <a:r>
              <a:rPr lang="en-IN" dirty="0" smtClean="0"/>
              <a:t> ೧೦೯೮ </a:t>
            </a:r>
            <a:r>
              <a:rPr lang="en-IN" dirty="0" err="1" smtClean="0"/>
              <a:t>ಬರೆಯುವುದು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ಪೆಟ್ಟಿಗೆಯ</a:t>
            </a:r>
            <a:r>
              <a:rPr lang="en-IN" dirty="0" smtClean="0"/>
              <a:t> </a:t>
            </a:r>
            <a:r>
              <a:rPr lang="en-IN" dirty="0" err="1" smtClean="0"/>
              <a:t>ಉದ್ದೇಶ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</a:t>
            </a:r>
            <a:r>
              <a:rPr lang="en-IN" dirty="0" smtClean="0"/>
              <a:t> </a:t>
            </a:r>
            <a:r>
              <a:rPr lang="en-IN" dirty="0" err="1" smtClean="0"/>
              <a:t>ವಿವರವಿರುವ</a:t>
            </a:r>
            <a:r>
              <a:rPr lang="en-IN" dirty="0" smtClean="0"/>
              <a:t> </a:t>
            </a:r>
            <a:r>
              <a:rPr lang="en-IN" dirty="0" err="1" smtClean="0"/>
              <a:t>ಪೋಸ್ಟರ್‌ನ್ನು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ಅಂಟಿಸುವುದು</a:t>
            </a:r>
            <a:r>
              <a:rPr lang="en-IN" dirty="0" smtClean="0"/>
              <a:t>. (</a:t>
            </a:r>
            <a:r>
              <a:rPr lang="en-IN" dirty="0" err="1" smtClean="0"/>
              <a:t>ಅನುಬಂಧ-ಸಿ</a:t>
            </a:r>
            <a:r>
              <a:rPr lang="en-IN" dirty="0" smtClean="0"/>
              <a:t>)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‘</a:t>
            </a:r>
            <a:r>
              <a:rPr lang="en-IN" dirty="0" err="1" smtClean="0">
                <a:solidFill>
                  <a:srgbClr val="FF0000"/>
                </a:solidFill>
              </a:rPr>
              <a:t>ಮಕ್ಕಳ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ಧನಿ</a:t>
            </a:r>
            <a:r>
              <a:rPr lang="en-IN" dirty="0" smtClean="0">
                <a:solidFill>
                  <a:srgbClr val="FF0000"/>
                </a:solidFill>
              </a:rPr>
              <a:t>’ </a:t>
            </a:r>
            <a:r>
              <a:rPr lang="en-IN" dirty="0" err="1" smtClean="0"/>
              <a:t>ಪೆಟ್ಟಿಗೆಯನ್ನು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ಪಂಚಾಯಿತಿಗಳ</a:t>
            </a:r>
            <a:r>
              <a:rPr lang="en-IN" dirty="0" smtClean="0"/>
              <a:t> </a:t>
            </a:r>
            <a:r>
              <a:rPr lang="en-IN" dirty="0" err="1" smtClean="0"/>
              <a:t>ವ್ಯಾಪ್ತಿಯಲ್ಲಿನ</a:t>
            </a:r>
            <a:r>
              <a:rPr lang="en-IN" dirty="0" smtClean="0"/>
              <a:t> </a:t>
            </a:r>
            <a:r>
              <a:rPr lang="en-IN" dirty="0" err="1" smtClean="0"/>
              <a:t>ಪ್ರತೀ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ವಾರ್ಡ್ನಲ್ಲಿ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ಅನುಕೂಲವಾಗುವಂತೆ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ಗ್ರಾಮಗಳಲ್ಲಿನ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ಜನರು</a:t>
            </a:r>
            <a:r>
              <a:rPr lang="en-IN" dirty="0" smtClean="0"/>
              <a:t> </a:t>
            </a:r>
            <a:r>
              <a:rPr lang="en-IN" dirty="0" err="1" smtClean="0"/>
              <a:t>ಓಡಾಡುವ</a:t>
            </a:r>
            <a:r>
              <a:rPr lang="en-IN" dirty="0" smtClean="0"/>
              <a:t> / </a:t>
            </a:r>
            <a:r>
              <a:rPr lang="en-IN" dirty="0" err="1" smtClean="0"/>
              <a:t>ಸೇರುವ</a:t>
            </a:r>
            <a:r>
              <a:rPr lang="en-IN" dirty="0" smtClean="0"/>
              <a:t> / </a:t>
            </a:r>
            <a:r>
              <a:rPr lang="en-IN" dirty="0" err="1" smtClean="0"/>
              <a:t>ಜನ</a:t>
            </a:r>
            <a:r>
              <a:rPr lang="en-IN" dirty="0" smtClean="0"/>
              <a:t> </a:t>
            </a:r>
            <a:r>
              <a:rPr lang="en-IN" dirty="0" err="1" smtClean="0"/>
              <a:t>ಸಂದಣಿ</a:t>
            </a:r>
            <a:r>
              <a:rPr lang="en-IN" dirty="0" smtClean="0"/>
              <a:t> </a:t>
            </a:r>
            <a:r>
              <a:rPr lang="en-IN" dirty="0" err="1" smtClean="0"/>
              <a:t>ಇರುವ</a:t>
            </a:r>
            <a:r>
              <a:rPr lang="en-IN" dirty="0" smtClean="0"/>
              <a:t> </a:t>
            </a:r>
            <a:r>
              <a:rPr lang="en-IN" dirty="0" err="1" smtClean="0"/>
              <a:t>ಸ್ಥಳಗಳಾದ</a:t>
            </a:r>
            <a:r>
              <a:rPr lang="en-IN" dirty="0" smtClean="0"/>
              <a:t> </a:t>
            </a:r>
            <a:r>
              <a:rPr lang="en-IN" dirty="0" err="1" smtClean="0"/>
              <a:t>ಶಾಲೆ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</a:t>
            </a:r>
            <a:r>
              <a:rPr lang="en-IN" dirty="0" smtClean="0"/>
              <a:t>,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ಪಾಲನೆ</a:t>
            </a:r>
            <a:r>
              <a:rPr lang="en-IN" dirty="0" smtClean="0"/>
              <a:t> </a:t>
            </a:r>
            <a:r>
              <a:rPr lang="en-IN" dirty="0" err="1" smtClean="0"/>
              <a:t>ಕೇಂದ್ರ</a:t>
            </a:r>
            <a:r>
              <a:rPr lang="en-IN" dirty="0" smtClean="0"/>
              <a:t>,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ಕೇಂದ್ರ</a:t>
            </a:r>
            <a:r>
              <a:rPr lang="en-IN" dirty="0" smtClean="0"/>
              <a:t>, </a:t>
            </a:r>
            <a:r>
              <a:rPr lang="en-IN" dirty="0" err="1" smtClean="0"/>
              <a:t>ನ್ಯಾಯಬೆಲೆ</a:t>
            </a:r>
            <a:r>
              <a:rPr lang="en-IN" dirty="0" smtClean="0"/>
              <a:t> </a:t>
            </a:r>
            <a:r>
              <a:rPr lang="en-IN" dirty="0" err="1" smtClean="0"/>
              <a:t>ಅಂಗಡಿ</a:t>
            </a:r>
            <a:r>
              <a:rPr lang="en-IN" dirty="0" smtClean="0"/>
              <a:t>, </a:t>
            </a:r>
            <a:r>
              <a:rPr lang="en-IN" dirty="0" err="1" smtClean="0"/>
              <a:t>ಹಾಲು</a:t>
            </a:r>
            <a:r>
              <a:rPr lang="en-IN" dirty="0" smtClean="0"/>
              <a:t> </a:t>
            </a:r>
            <a:r>
              <a:rPr lang="en-IN" dirty="0" err="1" smtClean="0"/>
              <a:t>ಉತ್ಪಾದಕರ</a:t>
            </a:r>
            <a:r>
              <a:rPr lang="en-IN" dirty="0" smtClean="0"/>
              <a:t> </a:t>
            </a:r>
            <a:r>
              <a:rPr lang="en-IN" dirty="0" err="1" smtClean="0"/>
              <a:t>ಸಹಕಾರ</a:t>
            </a:r>
            <a:r>
              <a:rPr lang="en-IN" dirty="0" smtClean="0"/>
              <a:t> </a:t>
            </a:r>
            <a:r>
              <a:rPr lang="en-IN" dirty="0" err="1" smtClean="0"/>
              <a:t>ಸಂಘ</a:t>
            </a:r>
            <a:r>
              <a:rPr lang="en-IN" dirty="0" smtClean="0"/>
              <a:t>,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ಕಚೇರಿ</a:t>
            </a:r>
            <a:r>
              <a:rPr lang="en-IN" dirty="0" smtClean="0"/>
              <a:t> </a:t>
            </a:r>
            <a:r>
              <a:rPr lang="en-IN" dirty="0" err="1" smtClean="0"/>
              <a:t>ಇತ್ಯಾದಿ</a:t>
            </a:r>
            <a:r>
              <a:rPr lang="en-IN" dirty="0" smtClean="0"/>
              <a:t> 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ಕಚೇರಿ</a:t>
            </a:r>
            <a:r>
              <a:rPr lang="en-IN" dirty="0" smtClean="0"/>
              <a:t>/</a:t>
            </a:r>
            <a:r>
              <a:rPr lang="en-IN" dirty="0" err="1" smtClean="0"/>
              <a:t>ಕೇಂದ್ರಗಳಲ್ಲಿ</a:t>
            </a:r>
            <a:r>
              <a:rPr lang="en-IN" dirty="0" smtClean="0"/>
              <a:t> </a:t>
            </a:r>
            <a:r>
              <a:rPr lang="en-IN" dirty="0" err="1" smtClean="0"/>
              <a:t>ಶಾಲಾ</a:t>
            </a:r>
            <a:r>
              <a:rPr lang="en-IN" dirty="0" smtClean="0"/>
              <a:t> </a:t>
            </a:r>
            <a:r>
              <a:rPr lang="en-IN" dirty="0" err="1" smtClean="0"/>
              <a:t>ಮುಖ್ಯೋಪಾಧ್ಯಾಯರ</a:t>
            </a:r>
            <a:r>
              <a:rPr lang="en-IN" dirty="0" smtClean="0"/>
              <a:t> </a:t>
            </a:r>
            <a:r>
              <a:rPr lang="en-IN" dirty="0" err="1" smtClean="0"/>
              <a:t>ಮುಂದಾಳತ್ವದಲ್ಲಿ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ಕಾರ್ಯಕರ್ತೆಯರು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ಕಾರ್ಯಕರ್ತೆಯರು</a:t>
            </a:r>
            <a:r>
              <a:rPr lang="en-IN" dirty="0" smtClean="0"/>
              <a:t>,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ಪೊಲೀಸ್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</a:t>
            </a:r>
            <a:r>
              <a:rPr lang="en-IN" dirty="0" smtClean="0"/>
              <a:t>,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ಸ್ವಸಹಾಯ</a:t>
            </a:r>
            <a:r>
              <a:rPr lang="en-IN" dirty="0" smtClean="0"/>
              <a:t> </a:t>
            </a:r>
            <a:r>
              <a:rPr lang="en-IN" dirty="0" err="1" smtClean="0"/>
              <a:t>ಸಂಘ</a:t>
            </a:r>
            <a:r>
              <a:rPr lang="en-IN" dirty="0" smtClean="0"/>
              <a:t>, </a:t>
            </a:r>
            <a:r>
              <a:rPr lang="en-IN" dirty="0" err="1" smtClean="0"/>
              <a:t>ಸ್ವಯಂಸೇವಾ</a:t>
            </a:r>
            <a:r>
              <a:rPr lang="en-IN" dirty="0" smtClean="0"/>
              <a:t> </a:t>
            </a:r>
            <a:r>
              <a:rPr lang="en-IN" dirty="0" err="1" smtClean="0"/>
              <a:t>ಸಂಘಟನೆಗಳ</a:t>
            </a:r>
            <a:r>
              <a:rPr lang="en-IN" dirty="0" smtClean="0"/>
              <a:t>  </a:t>
            </a:r>
            <a:r>
              <a:rPr lang="en-IN" dirty="0" err="1" smtClean="0"/>
              <a:t>ಸಮನ್ವಯತೆಯೊಂದಿಗೆ</a:t>
            </a:r>
            <a:r>
              <a:rPr lang="en-IN" dirty="0" smtClean="0"/>
              <a:t> </a:t>
            </a:r>
            <a:r>
              <a:rPr lang="en-IN" dirty="0" err="1" smtClean="0"/>
              <a:t>ಇಡುವುದು</a:t>
            </a:r>
            <a:r>
              <a:rPr lang="en-IN" dirty="0" smtClean="0"/>
              <a:t>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 ಈ </a:t>
            </a:r>
            <a:r>
              <a:rPr lang="en-IN" dirty="0" err="1" smtClean="0"/>
              <a:t>ಸುತ್ತೋಲೆಯೊಂದಿಗೆ</a:t>
            </a:r>
            <a:r>
              <a:rPr lang="en-IN" dirty="0" smtClean="0"/>
              <a:t> </a:t>
            </a:r>
            <a:r>
              <a:rPr lang="en-IN" dirty="0" err="1" smtClean="0"/>
              <a:t>ಲಗತ್ತಿಸಲಾದ</a:t>
            </a:r>
            <a:r>
              <a:rPr lang="en-IN" dirty="0" smtClean="0"/>
              <a:t> </a:t>
            </a:r>
            <a:r>
              <a:rPr lang="en-IN" dirty="0" err="1" smtClean="0"/>
              <a:t>ಪೋಸ್ಟರ್‌ಗಳ</a:t>
            </a:r>
            <a:r>
              <a:rPr lang="en-IN" dirty="0" smtClean="0"/>
              <a:t> </a:t>
            </a:r>
            <a:r>
              <a:rPr lang="en-IN" dirty="0" err="1" smtClean="0"/>
              <a:t>ವಿನ್ಯಾಸವನ್ನು</a:t>
            </a:r>
            <a:r>
              <a:rPr lang="en-IN" dirty="0" smtClean="0"/>
              <a:t> </a:t>
            </a:r>
            <a:r>
              <a:rPr lang="en-IN" dirty="0" err="1" smtClean="0"/>
              <a:t>ಮುದ್ರಿಸಿ</a:t>
            </a:r>
            <a:r>
              <a:rPr lang="en-IN" dirty="0" smtClean="0"/>
              <a:t> ‘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’ </a:t>
            </a:r>
            <a:r>
              <a:rPr lang="en-IN" dirty="0" err="1" smtClean="0"/>
              <a:t>ಪೆಟ್ಟಿಗೆ</a:t>
            </a:r>
            <a:r>
              <a:rPr lang="en-IN" dirty="0" smtClean="0"/>
              <a:t> </a:t>
            </a:r>
            <a:r>
              <a:rPr lang="en-IN" dirty="0" err="1" smtClean="0"/>
              <a:t>ಇಡುವ</a:t>
            </a:r>
            <a:r>
              <a:rPr lang="en-IN" dirty="0" smtClean="0"/>
              <a:t> </a:t>
            </a:r>
            <a:r>
              <a:rPr lang="en-IN" dirty="0" err="1" smtClean="0"/>
              <a:t>ಸ್ಥಳದಲ್ಲಿ</a:t>
            </a:r>
            <a:r>
              <a:rPr lang="en-IN" dirty="0" smtClean="0"/>
              <a:t> </a:t>
            </a:r>
            <a:r>
              <a:rPr lang="en-IN" dirty="0" err="1" smtClean="0"/>
              <a:t>ಪ್ರದರ್ಶಿಸುವುದು</a:t>
            </a:r>
            <a:r>
              <a:rPr lang="en-IN" dirty="0" smtClean="0"/>
              <a:t>. (</a:t>
            </a:r>
            <a:r>
              <a:rPr lang="en-IN" dirty="0" err="1" smtClean="0"/>
              <a:t>ಅನುಬಂಧ-ಸಿ</a:t>
            </a:r>
            <a:r>
              <a:rPr lang="en-IN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 ‘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’ </a:t>
            </a:r>
            <a:r>
              <a:rPr lang="en-IN" dirty="0" err="1" smtClean="0"/>
              <a:t>ಪೆಟ್ಟಿಗೆಯನ್ನು</a:t>
            </a:r>
            <a:r>
              <a:rPr lang="en-IN" dirty="0" smtClean="0"/>
              <a:t> </a:t>
            </a:r>
            <a:r>
              <a:rPr lang="en-IN" dirty="0" err="1" smtClean="0"/>
              <a:t>ಇಡುವ</a:t>
            </a:r>
            <a:r>
              <a:rPr lang="en-IN" dirty="0" smtClean="0"/>
              <a:t> </a:t>
            </a:r>
            <a:r>
              <a:rPr lang="en-IN" dirty="0" err="1" smtClean="0"/>
              <a:t>ಸಮಯದಲ್ಲಿ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ಮಾಜಿ</a:t>
            </a:r>
            <a:r>
              <a:rPr lang="en-IN" dirty="0" smtClean="0"/>
              <a:t>/</a:t>
            </a:r>
            <a:r>
              <a:rPr lang="en-IN" dirty="0" err="1" smtClean="0"/>
              <a:t>ಹಾಲಿ</a:t>
            </a:r>
            <a:r>
              <a:rPr lang="en-IN" dirty="0" smtClean="0"/>
              <a:t> </a:t>
            </a:r>
            <a:r>
              <a:rPr lang="en-IN" dirty="0" err="1" smtClean="0"/>
              <a:t>ಚುನಾಯಿತ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ಪ್ರತಿನಿಧಿಗಳು</a:t>
            </a:r>
            <a:r>
              <a:rPr lang="en-IN" dirty="0" smtClean="0"/>
              <a:t>,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ಮುಖಂಡರು</a:t>
            </a:r>
            <a:r>
              <a:rPr lang="en-IN" dirty="0" smtClean="0"/>
              <a:t>, </a:t>
            </a:r>
            <a:r>
              <a:rPr lang="en-IN" dirty="0" err="1" smtClean="0"/>
              <a:t>ಸಂಘ</a:t>
            </a:r>
            <a:r>
              <a:rPr lang="en-IN" dirty="0" smtClean="0"/>
              <a:t>/</a:t>
            </a:r>
            <a:r>
              <a:rPr lang="en-IN" dirty="0" err="1" smtClean="0"/>
              <a:t>ಸಂಸ್ಥೆಗಳ</a:t>
            </a:r>
            <a:r>
              <a:rPr lang="en-IN" dirty="0" smtClean="0"/>
              <a:t> </a:t>
            </a:r>
            <a:r>
              <a:rPr lang="en-IN" dirty="0" err="1" smtClean="0"/>
              <a:t>ಪ್ರತಿನಿದಿಗಳನ್ನು</a:t>
            </a:r>
            <a:r>
              <a:rPr lang="en-IN" dirty="0" smtClean="0"/>
              <a:t> </a:t>
            </a:r>
            <a:r>
              <a:rPr lang="en-IN" dirty="0" err="1" smtClean="0"/>
              <a:t>ಸೇರಿಸಿ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,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‘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ಧನಿ’ಪೆಟ್ಟಿಗೆ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ಸಂಬAದಿಸಿದ</a:t>
            </a:r>
            <a:r>
              <a:rPr lang="en-IN" dirty="0" smtClean="0"/>
              <a:t> </a:t>
            </a:r>
            <a:r>
              <a:rPr lang="en-IN" dirty="0" err="1" smtClean="0"/>
              <a:t>ಸಮಸ್ಯೆ</a:t>
            </a:r>
            <a:r>
              <a:rPr lang="en-IN" dirty="0" smtClean="0"/>
              <a:t>/</a:t>
            </a:r>
            <a:r>
              <a:rPr lang="en-IN" dirty="0" err="1" smtClean="0"/>
              <a:t>ಬೇಡಿಕೆ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ಪ್ರಶ್ನೆಗಳನ್ನು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ಪತ್ರದಲ್ಲಿ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ಪೆಟ್ಟಿಗೆಯಲ್ಲಿ</a:t>
            </a:r>
            <a:r>
              <a:rPr lang="en-IN" dirty="0" smtClean="0"/>
              <a:t> </a:t>
            </a:r>
            <a:r>
              <a:rPr lang="en-IN" dirty="0" err="1" smtClean="0"/>
              <a:t>ಹಾಕಲು</a:t>
            </a:r>
            <a:r>
              <a:rPr lang="en-IN" dirty="0" smtClean="0"/>
              <a:t> </a:t>
            </a:r>
            <a:r>
              <a:rPr lang="en-IN" dirty="0" err="1" smtClean="0"/>
              <a:t>ಅಥವಾ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ಶಾಲಾ</a:t>
            </a:r>
            <a:r>
              <a:rPr lang="en-IN" dirty="0" smtClean="0"/>
              <a:t> </a:t>
            </a:r>
            <a:r>
              <a:rPr lang="en-IN" dirty="0" err="1" smtClean="0"/>
              <a:t>ಶಿಕ್ಷಕರು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ಕಾರ್ಯಕರ್ತೆಯರಿಗೆ</a:t>
            </a:r>
            <a:r>
              <a:rPr lang="en-IN" dirty="0" smtClean="0"/>
              <a:t> </a:t>
            </a:r>
            <a:r>
              <a:rPr lang="en-IN" dirty="0" err="1" smtClean="0"/>
              <a:t>ತಲುಪಿಸಲು</a:t>
            </a:r>
            <a:r>
              <a:rPr lang="en-IN" dirty="0" smtClean="0"/>
              <a:t> </a:t>
            </a:r>
            <a:r>
              <a:rPr lang="en-IN" dirty="0" err="1" smtClean="0"/>
              <a:t>ತಿಳಿಸುವುದು</a:t>
            </a:r>
            <a:r>
              <a:rPr lang="en-IN" dirty="0" smtClean="0"/>
              <a:t>. (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</a:t>
            </a:r>
            <a:r>
              <a:rPr lang="en-IN" dirty="0" smtClean="0"/>
              <a:t> </a:t>
            </a:r>
            <a:r>
              <a:rPr lang="en-IN" dirty="0" err="1" smtClean="0"/>
              <a:t>ಮಾದರಿ</a:t>
            </a:r>
            <a:r>
              <a:rPr lang="en-IN" dirty="0" smtClean="0"/>
              <a:t>- </a:t>
            </a:r>
            <a:r>
              <a:rPr lang="en-IN" dirty="0" err="1" smtClean="0"/>
              <a:t>ಅನುಬಂಧ-ಡಿ</a:t>
            </a:r>
            <a:r>
              <a:rPr lang="en-IN" dirty="0" smtClean="0"/>
              <a:t> )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 </a:t>
            </a:r>
            <a:r>
              <a:rPr lang="en-IN" dirty="0" err="1" smtClean="0"/>
              <a:t>ಅಗತ್ಯವಿರುವಷ್ಟು</a:t>
            </a:r>
            <a:r>
              <a:rPr lang="en-IN" dirty="0" smtClean="0"/>
              <a:t> (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ಸಂಖ್ಯೆ</a:t>
            </a:r>
            <a:r>
              <a:rPr lang="en-IN" dirty="0" smtClean="0"/>
              <a:t> </a:t>
            </a:r>
            <a:r>
              <a:rPr lang="en-IN" dirty="0" err="1" smtClean="0"/>
              <a:t>ಆಧಾರದಮೇಲೆ</a:t>
            </a:r>
            <a:r>
              <a:rPr lang="en-IN" dirty="0" smtClean="0"/>
              <a:t>)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ಪತ್ರಗಳನ್ನು</a:t>
            </a:r>
            <a:r>
              <a:rPr lang="en-IN" dirty="0" smtClean="0"/>
              <a:t> </a:t>
            </a:r>
            <a:r>
              <a:rPr lang="en-IN" dirty="0" err="1" smtClean="0"/>
              <a:t>ಮುದ್ರಿಸಿ</a:t>
            </a:r>
            <a:r>
              <a:rPr lang="en-IN" dirty="0" smtClean="0"/>
              <a:t> ‘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ಧನಿ’ಪೆಟ್ಟಿಗೆ</a:t>
            </a:r>
            <a:r>
              <a:rPr lang="en-IN" dirty="0" smtClean="0"/>
              <a:t> </a:t>
            </a:r>
            <a:r>
              <a:rPr lang="en-IN" dirty="0" err="1" smtClean="0"/>
              <a:t>ಇಡುವ</a:t>
            </a:r>
            <a:r>
              <a:rPr lang="en-IN" dirty="0" smtClean="0"/>
              <a:t> </a:t>
            </a:r>
            <a:r>
              <a:rPr lang="en-IN" dirty="0" err="1" smtClean="0"/>
              <a:t>ಸ್ಥಳದಲ್ಲಿ</a:t>
            </a:r>
            <a:r>
              <a:rPr lang="en-IN" dirty="0" smtClean="0"/>
              <a:t> </a:t>
            </a:r>
            <a:r>
              <a:rPr lang="en-IN" dirty="0" err="1" smtClean="0"/>
              <a:t>ಲಭ್ಯವಿರುವಂತೆ</a:t>
            </a:r>
            <a:r>
              <a:rPr lang="en-IN" dirty="0" smtClean="0"/>
              <a:t> </a:t>
            </a:r>
            <a:r>
              <a:rPr lang="en-IN" dirty="0" err="1" smtClean="0"/>
              <a:t>ಮಾಡುವುದು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ಶಾಲಾ</a:t>
            </a:r>
            <a:r>
              <a:rPr lang="en-IN" dirty="0" smtClean="0"/>
              <a:t> </a:t>
            </a:r>
            <a:r>
              <a:rPr lang="en-IN" dirty="0" err="1" smtClean="0"/>
              <a:t>ಶಿಕ್ಷಕರು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</a:t>
            </a:r>
            <a:r>
              <a:rPr lang="en-IN" dirty="0" smtClean="0"/>
              <a:t> </a:t>
            </a:r>
            <a:r>
              <a:rPr lang="en-IN" dirty="0" err="1" smtClean="0"/>
              <a:t>ಹತ್ತಿರ</a:t>
            </a:r>
            <a:r>
              <a:rPr lang="en-IN" dirty="0" smtClean="0"/>
              <a:t> </a:t>
            </a:r>
            <a:r>
              <a:rPr lang="en-IN" dirty="0" err="1" smtClean="0"/>
              <a:t>ಲಭ್ಯವಿರುವಂತೆ</a:t>
            </a:r>
            <a:r>
              <a:rPr lang="en-IN" dirty="0" smtClean="0"/>
              <a:t> </a:t>
            </a:r>
            <a:r>
              <a:rPr lang="en-IN" dirty="0" err="1" smtClean="0"/>
              <a:t>ನೋಡಿಕೊಳ್ಳುವುದು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/>
              <a:t>(೧೪ </a:t>
            </a:r>
            <a:r>
              <a:rPr lang="en-IN" sz="2700" dirty="0" err="1" smtClean="0"/>
              <a:t>ನವಂಬರ್</a:t>
            </a:r>
            <a:r>
              <a:rPr lang="en-IN" sz="2700" dirty="0" smtClean="0"/>
              <a:t> ೨೦೨೦ </a:t>
            </a:r>
            <a:r>
              <a:rPr lang="en-IN" sz="2700" dirty="0" err="1" smtClean="0"/>
              <a:t>ರಿಂದ</a:t>
            </a:r>
            <a:r>
              <a:rPr lang="en-IN" sz="2700" dirty="0" smtClean="0"/>
              <a:t> ೨೪ </a:t>
            </a:r>
            <a:r>
              <a:rPr lang="en-IN" sz="2700" dirty="0" err="1" smtClean="0"/>
              <a:t>ಜನವರಿ</a:t>
            </a:r>
            <a:r>
              <a:rPr lang="en-IN" sz="2700" dirty="0" smtClean="0"/>
              <a:t> </a:t>
            </a:r>
            <a:r>
              <a:rPr lang="en-IN" sz="27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 smtClean="0">
                <a:solidFill>
                  <a:srgbClr val="C00000"/>
                </a:solidFill>
              </a:rPr>
              <a:t>ಪೂರ್ವಬಾವಿ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ಸಿದ್ಧತೆ</a:t>
            </a:r>
            <a:endParaRPr lang="en-IN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ಕರ್ನಾಟಕ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ಪಂಚಾಯತ್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ರಾಜ್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ಅಧಿನಿಯಮ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೧೯೯೩ (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ತಿದ್ದುಪಡಿ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೨೦೧೫)ರ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ಪ್ರಕರಣ</a:t>
            </a:r>
            <a:r>
              <a:rPr lang="en-IN" sz="1800" dirty="0" smtClean="0">
                <a:solidFill>
                  <a:schemeClr val="accent5">
                    <a:lumMod val="50000"/>
                  </a:schemeClr>
                </a:solidFill>
              </a:rPr>
              <a:t> ೬೧-ಎರ </a:t>
            </a:r>
            <a:r>
              <a:rPr lang="en-IN" sz="1800" dirty="0" err="1" smtClean="0">
                <a:solidFill>
                  <a:schemeClr val="accent5">
                    <a:lumMod val="50000"/>
                  </a:schemeClr>
                </a:solidFill>
              </a:rPr>
              <a:t>ಅಡಿಯಲ್ಲಿ</a:t>
            </a:r>
            <a:endParaRPr lang="en-IN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IN" sz="1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N" sz="2600" dirty="0" err="1" smtClean="0"/>
              <a:t>ಗ್ರಾಮ</a:t>
            </a:r>
            <a:r>
              <a:rPr lang="en-IN" sz="2600" dirty="0" smtClean="0"/>
              <a:t> </a:t>
            </a:r>
            <a:r>
              <a:rPr lang="en-IN" sz="2600" dirty="0" err="1" smtClean="0"/>
              <a:t>ಪಂಚಾಯತಿ</a:t>
            </a:r>
            <a:r>
              <a:rPr lang="en-IN" sz="2600" dirty="0" smtClean="0"/>
              <a:t> </a:t>
            </a:r>
            <a:r>
              <a:rPr lang="en-IN" sz="2600" dirty="0" err="1" smtClean="0"/>
              <a:t>ಮಟ್ಟದಲ್ಲಿ</a:t>
            </a:r>
            <a:r>
              <a:rPr lang="en-IN" sz="2600" dirty="0" smtClean="0"/>
              <a:t> </a:t>
            </a:r>
            <a:r>
              <a:rPr lang="en-IN" sz="2600" dirty="0" err="1" smtClean="0"/>
              <a:t>ರಚಿಸಲಾದ</a:t>
            </a:r>
            <a:r>
              <a:rPr lang="en-IN" sz="2600" dirty="0" smtClean="0"/>
              <a:t> </a:t>
            </a:r>
            <a:r>
              <a:rPr lang="en-IN" sz="2600" dirty="0" err="1" smtClean="0"/>
              <a:t>ವಿವಿಧ</a:t>
            </a:r>
            <a:r>
              <a:rPr lang="en-IN" sz="2600" dirty="0" smtClean="0"/>
              <a:t> </a:t>
            </a:r>
            <a:r>
              <a:rPr lang="en-IN" sz="2600" dirty="0" err="1" smtClean="0"/>
              <a:t>ಸಮಿತಿಯ</a:t>
            </a:r>
            <a:r>
              <a:rPr lang="en-IN" sz="2600" dirty="0" smtClean="0"/>
              <a:t> </a:t>
            </a:r>
            <a:r>
              <a:rPr lang="en-IN" sz="2600" dirty="0" err="1" smtClean="0"/>
              <a:t>ಪ್ರತಿನಿಧಿಗಳ</a:t>
            </a:r>
            <a:r>
              <a:rPr lang="en-IN" sz="2600" dirty="0" smtClean="0"/>
              <a:t> </a:t>
            </a:r>
            <a:r>
              <a:rPr lang="en-IN" sz="2600" dirty="0" err="1" smtClean="0"/>
              <a:t>ಮತ್ತು</a:t>
            </a:r>
            <a:r>
              <a:rPr lang="en-IN" sz="2600" dirty="0" smtClean="0"/>
              <a:t> </a:t>
            </a:r>
            <a:r>
              <a:rPr lang="en-IN" sz="2600" dirty="0" err="1" smtClean="0"/>
              <a:t>ವಿವಿಧ</a:t>
            </a:r>
            <a:r>
              <a:rPr lang="en-IN" sz="2600" dirty="0" smtClean="0"/>
              <a:t> </a:t>
            </a:r>
            <a:r>
              <a:rPr lang="en-IN" sz="2600" dirty="0" err="1" smtClean="0"/>
              <a:t>ಇಲಾಖೆ</a:t>
            </a:r>
            <a:r>
              <a:rPr lang="en-IN" sz="2600" dirty="0" smtClean="0"/>
              <a:t>/</a:t>
            </a:r>
            <a:r>
              <a:rPr lang="en-IN" sz="2600" dirty="0" err="1" smtClean="0"/>
              <a:t>ಇಲಾಖೇತರ</a:t>
            </a:r>
            <a:r>
              <a:rPr lang="en-IN" sz="2600" dirty="0" smtClean="0"/>
              <a:t> </a:t>
            </a:r>
            <a:r>
              <a:rPr lang="en-IN" sz="2600" dirty="0" err="1" smtClean="0"/>
              <a:t>ಭಾಗೀದಾರರ</a:t>
            </a:r>
            <a:r>
              <a:rPr lang="en-IN" sz="2600" dirty="0" smtClean="0"/>
              <a:t> </a:t>
            </a:r>
            <a:r>
              <a:rPr lang="en-IN" sz="2600" dirty="0" err="1" smtClean="0"/>
              <a:t>ಸಭೆಯನ್ನು</a:t>
            </a:r>
            <a:r>
              <a:rPr lang="en-IN" sz="2600" dirty="0" smtClean="0"/>
              <a:t> </a:t>
            </a:r>
            <a:r>
              <a:rPr lang="en-IN" sz="2600" dirty="0" smtClean="0"/>
              <a:t>೨೦೨೦ </a:t>
            </a:r>
            <a:r>
              <a:rPr lang="en-IN" sz="2600" dirty="0" err="1" smtClean="0"/>
              <a:t>ನವಂಬರ್</a:t>
            </a:r>
            <a:r>
              <a:rPr lang="en-IN" sz="2600" dirty="0" smtClean="0"/>
              <a:t> ೧೦ರೊಳಗೆ </a:t>
            </a:r>
            <a:r>
              <a:rPr lang="en-IN" sz="2600" dirty="0" err="1" smtClean="0"/>
              <a:t>ನಡೆಸುವುದು</a:t>
            </a:r>
            <a:endParaRPr lang="en-IN" sz="2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N" sz="2600" dirty="0" smtClean="0"/>
              <a:t>“</a:t>
            </a:r>
            <a:r>
              <a:rPr lang="en-IN" sz="2600" dirty="0" err="1" smtClean="0"/>
              <a:t>ಮಕ್ಕಳ</a:t>
            </a:r>
            <a:r>
              <a:rPr lang="en-IN" sz="2600" dirty="0" smtClean="0"/>
              <a:t> </a:t>
            </a:r>
            <a:r>
              <a:rPr lang="en-IN" sz="2600" dirty="0" err="1" smtClean="0"/>
              <a:t>ಸ್ನೇಹಿ</a:t>
            </a:r>
            <a:r>
              <a:rPr lang="en-IN" sz="2600" dirty="0" smtClean="0"/>
              <a:t> </a:t>
            </a:r>
            <a:r>
              <a:rPr lang="en-IN" sz="2600" dirty="0" err="1" smtClean="0"/>
              <a:t>ಗ್ರಾಮ</a:t>
            </a:r>
            <a:r>
              <a:rPr lang="en-IN" sz="2600" dirty="0" smtClean="0"/>
              <a:t> </a:t>
            </a:r>
            <a:r>
              <a:rPr lang="en-IN" sz="2600" dirty="0" err="1" smtClean="0"/>
              <a:t>ಪಂಚಾಯತಿ</a:t>
            </a:r>
            <a:r>
              <a:rPr lang="en-IN" sz="2600" dirty="0" smtClean="0"/>
              <a:t> </a:t>
            </a:r>
            <a:r>
              <a:rPr lang="en-IN" sz="2600" dirty="0" err="1" smtClean="0"/>
              <a:t>ಅಭಿಯಾನ</a:t>
            </a:r>
            <a:r>
              <a:rPr lang="en-IN" sz="2600" dirty="0" smtClean="0"/>
              <a:t>”   </a:t>
            </a:r>
            <a:r>
              <a:rPr lang="en-IN" sz="2600" dirty="0" err="1" smtClean="0"/>
              <a:t>ಕುರಿತು</a:t>
            </a:r>
            <a:r>
              <a:rPr lang="en-IN" sz="2600" dirty="0" smtClean="0"/>
              <a:t> </a:t>
            </a:r>
            <a:r>
              <a:rPr lang="en-IN" sz="2600" dirty="0" err="1" smtClean="0"/>
              <a:t>ಚರ್ಚಿಸಿ</a:t>
            </a:r>
            <a:r>
              <a:rPr lang="en-IN" sz="2600" dirty="0" smtClean="0"/>
              <a:t> ೧೦ </a:t>
            </a:r>
            <a:r>
              <a:rPr lang="en-IN" sz="2600" dirty="0" err="1" smtClean="0"/>
              <a:t>ವಾರಗಳಲ್ಲಿ</a:t>
            </a:r>
            <a:r>
              <a:rPr lang="en-IN" sz="2600" dirty="0" smtClean="0"/>
              <a:t> </a:t>
            </a:r>
            <a:r>
              <a:rPr lang="en-IN" sz="2600" dirty="0" err="1" smtClean="0"/>
              <a:t>ಹಮ್ಮಿಕೊಳ್ಳಬೇಕಾದ</a:t>
            </a:r>
            <a:r>
              <a:rPr lang="en-IN" sz="2600" dirty="0" smtClean="0"/>
              <a:t> </a:t>
            </a:r>
            <a:r>
              <a:rPr lang="en-IN" sz="2600" dirty="0" err="1" smtClean="0"/>
              <a:t>ಕಾರ್ಯಕ್ರಮಗಳು</a:t>
            </a:r>
            <a:r>
              <a:rPr lang="en-IN" sz="2600" dirty="0" smtClean="0"/>
              <a:t>, </a:t>
            </a:r>
            <a:r>
              <a:rPr lang="en-IN" sz="2600" dirty="0" err="1" smtClean="0"/>
              <a:t>ಮಕ್ಕಳ</a:t>
            </a:r>
            <a:r>
              <a:rPr lang="en-IN" sz="2600" dirty="0" smtClean="0"/>
              <a:t> </a:t>
            </a:r>
            <a:r>
              <a:rPr lang="en-IN" sz="2600" dirty="0" err="1" smtClean="0"/>
              <a:t>ಸಮಗ್ರ</a:t>
            </a:r>
            <a:r>
              <a:rPr lang="en-IN" sz="2600" dirty="0" smtClean="0"/>
              <a:t> </a:t>
            </a:r>
            <a:r>
              <a:rPr lang="en-IN" sz="2600" dirty="0" err="1" smtClean="0"/>
              <a:t>ಅಭಿವೃದ್ಧಿಗೆ</a:t>
            </a:r>
            <a:r>
              <a:rPr lang="en-IN" sz="2600" dirty="0" smtClean="0"/>
              <a:t> </a:t>
            </a:r>
            <a:r>
              <a:rPr lang="en-IN" sz="2600" dirty="0" err="1" smtClean="0"/>
              <a:t>ಸಂಬಂಧಿಸಿದಂತೆ</a:t>
            </a:r>
            <a:r>
              <a:rPr lang="en-IN" sz="2600" dirty="0" smtClean="0"/>
              <a:t> </a:t>
            </a:r>
            <a:r>
              <a:rPr lang="en-IN" sz="2600" dirty="0" err="1" smtClean="0"/>
              <a:t>ಸಾಧಿಸಬೇಕಾದ</a:t>
            </a:r>
            <a:r>
              <a:rPr lang="en-IN" sz="2600" dirty="0" smtClean="0"/>
              <a:t> </a:t>
            </a:r>
            <a:r>
              <a:rPr lang="en-IN" sz="2600" dirty="0" err="1" smtClean="0"/>
              <a:t>ಗುರಿಗಳ</a:t>
            </a:r>
            <a:r>
              <a:rPr lang="en-IN" sz="2600" dirty="0" smtClean="0"/>
              <a:t> (</a:t>
            </a:r>
            <a:r>
              <a:rPr lang="en-IN" sz="2600" dirty="0" err="1" smtClean="0"/>
              <a:t>ಅನುಬಂಧ</a:t>
            </a:r>
            <a:r>
              <a:rPr lang="en-IN" sz="2600" dirty="0" smtClean="0"/>
              <a:t>-ಎ </a:t>
            </a:r>
            <a:r>
              <a:rPr lang="en-IN" sz="2600" dirty="0" err="1" smtClean="0"/>
              <a:t>ರಲ್ಲಿ</a:t>
            </a:r>
            <a:r>
              <a:rPr lang="en-IN" sz="2600" dirty="0" smtClean="0"/>
              <a:t>  </a:t>
            </a:r>
            <a:r>
              <a:rPr lang="en-IN" sz="2600" dirty="0" err="1" smtClean="0"/>
              <a:t>ನಮೂದಿಸಲಾಗಿದೆ</a:t>
            </a:r>
            <a:r>
              <a:rPr lang="en-IN" sz="2600" dirty="0" smtClean="0"/>
              <a:t>) </a:t>
            </a:r>
            <a:r>
              <a:rPr lang="en-IN" sz="2600" dirty="0" err="1" smtClean="0"/>
              <a:t>ಕಾರ್ಯಕ್ರಮ</a:t>
            </a:r>
            <a:r>
              <a:rPr lang="en-IN" sz="2600" dirty="0" smtClean="0"/>
              <a:t>/</a:t>
            </a:r>
            <a:r>
              <a:rPr lang="en-IN" sz="2600" dirty="0" err="1" smtClean="0"/>
              <a:t>ಚಟುವಟಿಕೆಗಳನ್ನು</a:t>
            </a:r>
            <a:r>
              <a:rPr lang="en-IN" sz="2600" dirty="0" smtClean="0"/>
              <a:t> </a:t>
            </a:r>
            <a:r>
              <a:rPr lang="en-IN" sz="2600" dirty="0" err="1" smtClean="0"/>
              <a:t>ರೂಪಿಸಿ</a:t>
            </a:r>
            <a:r>
              <a:rPr lang="en-IN" sz="2600" dirty="0" smtClean="0"/>
              <a:t> </a:t>
            </a:r>
            <a:r>
              <a:rPr lang="en-IN" sz="2600" dirty="0" err="1" smtClean="0"/>
              <a:t>ಅನುಷ್ಠಾನಗೊಳಿಸಲು</a:t>
            </a:r>
            <a:r>
              <a:rPr lang="en-IN" sz="2600" dirty="0" smtClean="0"/>
              <a:t> </a:t>
            </a:r>
            <a:r>
              <a:rPr lang="en-IN" sz="2600" dirty="0" err="1" smtClean="0"/>
              <a:t>ಕ್ರಮ</a:t>
            </a:r>
            <a:r>
              <a:rPr lang="en-IN" sz="2600" dirty="0" smtClean="0"/>
              <a:t> </a:t>
            </a:r>
            <a:r>
              <a:rPr lang="en-IN" sz="2600" dirty="0" err="1" smtClean="0"/>
              <a:t>ಕೈಗೊಳ್ಳುವುದು</a:t>
            </a:r>
            <a:r>
              <a:rPr lang="en-IN" sz="2600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ಪತ್ರಗಳು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 ‘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ಧನಿ’ಪೆಟ್ಟಿಗೆ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ಪ್ರಚಾರವನ್ನು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ಶಾಲಾ</a:t>
            </a:r>
            <a:r>
              <a:rPr lang="en-IN" dirty="0" smtClean="0"/>
              <a:t> </a:t>
            </a:r>
            <a:r>
              <a:rPr lang="en-IN" dirty="0" err="1" smtClean="0"/>
              <a:t>ಶಿಕ್ಷಕರು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ಕಾರ್ಯಕರ್ತೆಯರು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ಕಾರ್ಯಕರ್ತೆಯರು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ಸ್ವಸಹಾಯ</a:t>
            </a:r>
            <a:r>
              <a:rPr lang="en-IN" dirty="0" smtClean="0"/>
              <a:t> </a:t>
            </a:r>
            <a:r>
              <a:rPr lang="en-IN" dirty="0" err="1" smtClean="0"/>
              <a:t>ಸಂಘಗಳ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ಸಂಘ</a:t>
            </a:r>
            <a:r>
              <a:rPr lang="en-IN" dirty="0" smtClean="0"/>
              <a:t> </a:t>
            </a:r>
            <a:r>
              <a:rPr lang="en-IN" dirty="0" err="1" smtClean="0"/>
              <a:t>ಸಂಸ್ಥೆಗಳ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ತಿಳಿಯಪಡಿಸುವುದು</a:t>
            </a:r>
            <a:endParaRPr lang="en-IN" dirty="0" smtClean="0"/>
          </a:p>
          <a:p>
            <a:pPr algn="just"/>
            <a:r>
              <a:rPr lang="en-IN" dirty="0" err="1" smtClean="0"/>
              <a:t>ನಿಗದಿತ</a:t>
            </a:r>
            <a:r>
              <a:rPr lang="en-IN" dirty="0" smtClean="0"/>
              <a:t> </a:t>
            </a:r>
            <a:r>
              <a:rPr lang="en-IN" dirty="0" err="1" smtClean="0"/>
              <a:t>ದಿನಾಂಕದೊಳಗೆ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ವಯಸ್ಕರು</a:t>
            </a:r>
            <a:r>
              <a:rPr lang="en-IN" dirty="0" smtClean="0"/>
              <a:t>,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 </a:t>
            </a:r>
            <a:r>
              <a:rPr lang="en-IN" dirty="0" err="1" smtClean="0"/>
              <a:t>ಶಿಕ್ಷಣ</a:t>
            </a:r>
            <a:r>
              <a:rPr lang="en-IN" dirty="0" smtClean="0"/>
              <a:t>/</a:t>
            </a:r>
            <a:r>
              <a:rPr lang="en-IN" dirty="0" err="1" smtClean="0"/>
              <a:t>ಶಾಲೆ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ಸೇವೆ</a:t>
            </a:r>
            <a:r>
              <a:rPr lang="en-IN" dirty="0" smtClean="0"/>
              <a:t>, </a:t>
            </a:r>
            <a:r>
              <a:rPr lang="en-IN" dirty="0" err="1" smtClean="0"/>
              <a:t>ರಕ್ಷಣೆ</a:t>
            </a:r>
            <a:r>
              <a:rPr lang="en-IN" dirty="0" smtClean="0"/>
              <a:t> </a:t>
            </a:r>
            <a:r>
              <a:rPr lang="en-IN" dirty="0" err="1" smtClean="0"/>
              <a:t>ವ್ಯವಸ್ಥೆ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ನಿಲಯಗಳು,ಆಹಾರ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ಪೌಷ್ಟಿಕತೆ</a:t>
            </a:r>
            <a:r>
              <a:rPr lang="en-IN" dirty="0" smtClean="0"/>
              <a:t>, </a:t>
            </a:r>
            <a:r>
              <a:rPr lang="en-IN" dirty="0" err="1" smtClean="0"/>
              <a:t>ವಿಪತ್ತು</a:t>
            </a:r>
            <a:r>
              <a:rPr lang="en-IN" dirty="0" smtClean="0"/>
              <a:t> </a:t>
            </a:r>
            <a:r>
              <a:rPr lang="en-IN" dirty="0" err="1" smtClean="0"/>
              <a:t>ನಿರ್ವಹಣೆ</a:t>
            </a:r>
            <a:r>
              <a:rPr lang="en-IN" dirty="0" smtClean="0"/>
              <a:t>, </a:t>
            </a:r>
            <a:r>
              <a:rPr lang="en-IN" dirty="0" err="1" smtClean="0"/>
              <a:t>ನೀರು</a:t>
            </a:r>
            <a:r>
              <a:rPr lang="en-IN" dirty="0" smtClean="0"/>
              <a:t>/</a:t>
            </a:r>
            <a:r>
              <a:rPr lang="en-IN" dirty="0" err="1" smtClean="0"/>
              <a:t>ನೈರ್ಮಲ್ಯ</a:t>
            </a:r>
            <a:r>
              <a:rPr lang="en-IN" dirty="0" smtClean="0"/>
              <a:t>/</a:t>
            </a:r>
            <a:r>
              <a:rPr lang="en-IN" dirty="0" err="1" smtClean="0"/>
              <a:t>ಶುಚಿತ್ವ</a:t>
            </a:r>
            <a:r>
              <a:rPr lang="en-IN" dirty="0" smtClean="0"/>
              <a:t>, </a:t>
            </a:r>
            <a:r>
              <a:rPr lang="en-IN" dirty="0" err="1" smtClean="0"/>
              <a:t>ರಸ್ತೆ</a:t>
            </a:r>
            <a:r>
              <a:rPr lang="en-IN" dirty="0" smtClean="0"/>
              <a:t>/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ಕಟ್ಟಡ</a:t>
            </a:r>
            <a:r>
              <a:rPr lang="en-IN" dirty="0" smtClean="0"/>
              <a:t>, </a:t>
            </a:r>
            <a:r>
              <a:rPr lang="en-IN" dirty="0" err="1" smtClean="0"/>
              <a:t>ಶಾಲೆ</a:t>
            </a:r>
            <a:r>
              <a:rPr lang="en-IN" dirty="0" smtClean="0"/>
              <a:t>/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ಕೇಂದ್ರ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ಸೌಲಭ್ಯ</a:t>
            </a:r>
            <a:r>
              <a:rPr lang="en-IN" dirty="0" smtClean="0"/>
              <a:t>, </a:t>
            </a:r>
            <a:r>
              <a:rPr lang="en-IN" dirty="0" err="1" smtClean="0"/>
              <a:t>ಮಾನವ</a:t>
            </a:r>
            <a:r>
              <a:rPr lang="en-IN" dirty="0" smtClean="0"/>
              <a:t> </a:t>
            </a:r>
            <a:r>
              <a:rPr lang="en-IN" dirty="0" err="1" smtClean="0"/>
              <a:t>ಸಂಪನ್ಮೂಲ</a:t>
            </a:r>
            <a:r>
              <a:rPr lang="en-IN" dirty="0" smtClean="0"/>
              <a:t> </a:t>
            </a:r>
            <a:r>
              <a:rPr lang="en-IN" dirty="0" err="1" smtClean="0"/>
              <a:t>ಮುಂತಾದ</a:t>
            </a:r>
            <a:r>
              <a:rPr lang="en-IN" dirty="0" smtClean="0"/>
              <a:t> </a:t>
            </a:r>
            <a:r>
              <a:rPr lang="en-IN" dirty="0" err="1" smtClean="0"/>
              <a:t>ಕ್ಷೇತ್ರ</a:t>
            </a:r>
            <a:r>
              <a:rPr lang="en-IN" dirty="0" smtClean="0"/>
              <a:t>/</a:t>
            </a:r>
            <a:r>
              <a:rPr lang="en-IN" dirty="0" err="1" smtClean="0"/>
              <a:t>ವಿಷಯಗಳಿಗೆ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ಸಮಸ್ಯೆ</a:t>
            </a:r>
            <a:r>
              <a:rPr lang="en-IN" dirty="0" smtClean="0"/>
              <a:t>/</a:t>
            </a:r>
            <a:r>
              <a:rPr lang="en-IN" dirty="0" err="1" smtClean="0"/>
              <a:t>ಬೇಡಿಕೆಗಳನ್ನು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ಈ </a:t>
            </a:r>
            <a:r>
              <a:rPr lang="en-IN" dirty="0" err="1" smtClean="0"/>
              <a:t>ಪೆಟ್ಟಿಗೆಯಲ್ಲಿ</a:t>
            </a:r>
            <a:r>
              <a:rPr lang="en-IN" dirty="0" smtClean="0"/>
              <a:t> </a:t>
            </a:r>
            <a:r>
              <a:rPr lang="en-IN" dirty="0" err="1" smtClean="0"/>
              <a:t>ಹಾಕಲು</a:t>
            </a:r>
            <a:r>
              <a:rPr lang="en-IN" dirty="0" smtClean="0"/>
              <a:t> </a:t>
            </a:r>
            <a:r>
              <a:rPr lang="en-IN" dirty="0" err="1" smtClean="0"/>
              <a:t>ತಿಳಿಸುವುದು</a:t>
            </a:r>
            <a:r>
              <a:rPr lang="en-IN" dirty="0" smtClean="0"/>
              <a:t>. </a:t>
            </a:r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ನಿಗದಿತ</a:t>
            </a:r>
            <a:r>
              <a:rPr lang="en-IN" dirty="0" smtClean="0"/>
              <a:t> </a:t>
            </a:r>
            <a:r>
              <a:rPr lang="en-IN" dirty="0" err="1" smtClean="0"/>
              <a:t>ದಿನಾಂಕಕ್ಕಿಂತ</a:t>
            </a:r>
            <a:r>
              <a:rPr lang="en-IN" dirty="0" smtClean="0"/>
              <a:t> </a:t>
            </a:r>
            <a:r>
              <a:rPr lang="en-IN" dirty="0" smtClean="0"/>
              <a:t>೦೩ </a:t>
            </a:r>
            <a:r>
              <a:rPr lang="en-IN" dirty="0" err="1" smtClean="0"/>
              <a:t>ದಿನ</a:t>
            </a:r>
            <a:r>
              <a:rPr lang="en-IN" dirty="0" smtClean="0"/>
              <a:t>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ಬೇಡಿಕೆಗಳನ್ನು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ಈ </a:t>
            </a:r>
            <a:r>
              <a:rPr lang="en-IN" dirty="0" err="1" smtClean="0"/>
              <a:t>ಪೆಟ್ಟಿಗೆಯಲ್ಲಿ</a:t>
            </a:r>
            <a:r>
              <a:rPr lang="en-IN" dirty="0" smtClean="0"/>
              <a:t> </a:t>
            </a:r>
            <a:r>
              <a:rPr lang="en-IN" dirty="0" err="1" smtClean="0"/>
              <a:t>ಹಾಕಲು</a:t>
            </a:r>
            <a:r>
              <a:rPr lang="en-IN" dirty="0" smtClean="0"/>
              <a:t> </a:t>
            </a:r>
            <a:r>
              <a:rPr lang="en-IN" dirty="0" err="1" smtClean="0"/>
              <a:t>ಅಂತಿಮ</a:t>
            </a:r>
            <a:r>
              <a:rPr lang="en-IN" dirty="0" smtClean="0"/>
              <a:t> </a:t>
            </a:r>
            <a:r>
              <a:rPr lang="en-IN" dirty="0" err="1" smtClean="0"/>
              <a:t>ದಿನಾಂಕವನ್ನು</a:t>
            </a:r>
            <a:r>
              <a:rPr lang="en-IN" dirty="0" smtClean="0"/>
              <a:t> </a:t>
            </a:r>
            <a:r>
              <a:rPr lang="en-IN" dirty="0" err="1" smtClean="0"/>
              <a:t>ನಿಗದಿಗೊಳಿಸಿ</a:t>
            </a:r>
            <a:r>
              <a:rPr lang="en-IN" dirty="0" smtClean="0"/>
              <a:t> </a:t>
            </a:r>
            <a:r>
              <a:rPr lang="en-IN" dirty="0" err="1" smtClean="0"/>
              <a:t>ಪೆಟ್ಟಿಗೆಯ</a:t>
            </a:r>
            <a:r>
              <a:rPr lang="en-IN" dirty="0" smtClean="0"/>
              <a:t> </a:t>
            </a:r>
            <a:r>
              <a:rPr lang="en-IN" dirty="0" err="1" smtClean="0"/>
              <a:t>ಮೇಲೆ</a:t>
            </a:r>
            <a:r>
              <a:rPr lang="en-IN" dirty="0" smtClean="0"/>
              <a:t> </a:t>
            </a:r>
            <a:r>
              <a:rPr lang="en-IN" dirty="0" err="1" smtClean="0"/>
              <a:t>ನಮೂದಿಸುವುದು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ಪರ</a:t>
            </a:r>
            <a:r>
              <a:rPr lang="en-IN" dirty="0" smtClean="0"/>
              <a:t> </a:t>
            </a:r>
            <a:r>
              <a:rPr lang="en-IN" dirty="0" err="1" smtClean="0"/>
              <a:t>ವ್ಯಕ್ತಿಗಳು</a:t>
            </a:r>
            <a:r>
              <a:rPr lang="en-IN" dirty="0" smtClean="0"/>
              <a:t>/</a:t>
            </a:r>
            <a:r>
              <a:rPr lang="en-IN" dirty="0" err="1" smtClean="0"/>
              <a:t>ಹಿರಿಯರು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ಸಮಸ್ಯೆ</a:t>
            </a:r>
            <a:r>
              <a:rPr lang="en-IN" dirty="0" smtClean="0"/>
              <a:t>/</a:t>
            </a:r>
            <a:r>
              <a:rPr lang="en-IN" dirty="0" err="1" smtClean="0"/>
              <a:t>ಬೇಡಿಕೆ</a:t>
            </a:r>
            <a:r>
              <a:rPr lang="en-IN" dirty="0" smtClean="0"/>
              <a:t>/</a:t>
            </a:r>
            <a:r>
              <a:rPr lang="en-IN" dirty="0" err="1" smtClean="0"/>
              <a:t>ಪ್ರಶ್ನೆಯನ್ನು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ಪತ್ರದಲ್ಲಿ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‘</a:t>
            </a:r>
            <a:r>
              <a:rPr lang="en-IN" dirty="0" err="1" smtClean="0"/>
              <a:t>ಬಾಲ</a:t>
            </a:r>
            <a:r>
              <a:rPr lang="en-IN" dirty="0" smtClean="0"/>
              <a:t> </a:t>
            </a:r>
            <a:r>
              <a:rPr lang="en-IN" dirty="0" err="1" smtClean="0"/>
              <a:t>ಮಿತ್ರ</a:t>
            </a:r>
            <a:r>
              <a:rPr lang="en-IN" dirty="0" smtClean="0"/>
              <a:t>’,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 </a:t>
            </a:r>
            <a:r>
              <a:rPr lang="en-IN" dirty="0" err="1" smtClean="0"/>
              <a:t>ಶಿಕ್ಷಕ</a:t>
            </a:r>
            <a:r>
              <a:rPr lang="en-IN" dirty="0" smtClean="0"/>
              <a:t>/</a:t>
            </a:r>
            <a:r>
              <a:rPr lang="en-IN" dirty="0" err="1" smtClean="0"/>
              <a:t>ಶಿಕ್ಷಕಿಯರಿಗೆ</a:t>
            </a:r>
            <a:r>
              <a:rPr lang="en-IN" dirty="0" smtClean="0"/>
              <a:t> </a:t>
            </a:r>
            <a:r>
              <a:rPr lang="en-IN" dirty="0" err="1" smtClean="0"/>
              <a:t>ನೇರವಾಗಿ</a:t>
            </a:r>
            <a:r>
              <a:rPr lang="en-IN" dirty="0" smtClean="0"/>
              <a:t> </a:t>
            </a:r>
            <a:r>
              <a:rPr lang="en-IN" dirty="0" err="1" smtClean="0"/>
              <a:t>ಸಲ್ಲಿಸಲು</a:t>
            </a:r>
            <a:r>
              <a:rPr lang="en-IN" dirty="0" smtClean="0"/>
              <a:t> </a:t>
            </a:r>
            <a:r>
              <a:rPr lang="en-IN" dirty="0" err="1" smtClean="0"/>
              <a:t>ಕೂಡ</a:t>
            </a:r>
            <a:r>
              <a:rPr lang="en-IN" dirty="0" smtClean="0"/>
              <a:t> </a:t>
            </a:r>
            <a:r>
              <a:rPr lang="en-IN" dirty="0" err="1" smtClean="0"/>
              <a:t>ಅವಕಾಶವನ್ನು</a:t>
            </a:r>
            <a:r>
              <a:rPr lang="en-IN" dirty="0" smtClean="0"/>
              <a:t> </a:t>
            </a:r>
            <a:r>
              <a:rPr lang="en-IN" dirty="0" err="1" smtClean="0"/>
              <a:t>ಮಾಡುವುದು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ಪತ್ರಗಳನ್ನು</a:t>
            </a:r>
            <a:r>
              <a:rPr lang="en-IN" dirty="0" smtClean="0"/>
              <a:t> </a:t>
            </a:r>
            <a:r>
              <a:rPr lang="en-IN" dirty="0" err="1" smtClean="0"/>
              <a:t>ಸಾಮಾಜಿಕ</a:t>
            </a:r>
            <a:r>
              <a:rPr lang="en-IN" dirty="0" smtClean="0"/>
              <a:t> </a:t>
            </a:r>
            <a:r>
              <a:rPr lang="en-IN" dirty="0" err="1" smtClean="0"/>
              <a:t>ಜಾಲ</a:t>
            </a:r>
            <a:r>
              <a:rPr lang="en-IN" dirty="0" smtClean="0"/>
              <a:t> </a:t>
            </a:r>
            <a:r>
              <a:rPr lang="en-IN" dirty="0" err="1" smtClean="0"/>
              <a:t>ತಾಣ</a:t>
            </a:r>
            <a:r>
              <a:rPr lang="en-IN" dirty="0" smtClean="0"/>
              <a:t>, </a:t>
            </a:r>
            <a:r>
              <a:rPr lang="en-IN" dirty="0" err="1" smtClean="0"/>
              <a:t>ವಾಟ್ಸ್ಪ್</a:t>
            </a:r>
            <a:r>
              <a:rPr lang="en-IN" dirty="0" smtClean="0"/>
              <a:t>, </a:t>
            </a:r>
            <a:r>
              <a:rPr lang="en-IN" dirty="0" err="1" smtClean="0"/>
              <a:t>ಇತ್ಯಾದಿ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ವ್ಯಾಪ್ತಿಯಲ್ಲಿನ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ಸಂಖ್ಯೆಯಲ್ಲಿ</a:t>
            </a:r>
            <a:r>
              <a:rPr lang="en-IN" dirty="0" smtClean="0"/>
              <a:t> </a:t>
            </a:r>
            <a:r>
              <a:rPr lang="en-IN" dirty="0" err="1" smtClean="0"/>
              <a:t>ಸಮುದಾಯಕ್ಕೆ</a:t>
            </a:r>
            <a:r>
              <a:rPr lang="en-IN" dirty="0" smtClean="0"/>
              <a:t> </a:t>
            </a:r>
            <a:r>
              <a:rPr lang="en-IN" dirty="0" err="1" smtClean="0"/>
              <a:t>ತಲುಪುವಂತೆ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ಮುದ್ರಿಸಲಾದ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ಪತ್ರಗಳು</a:t>
            </a:r>
            <a:r>
              <a:rPr lang="en-IN" dirty="0" smtClean="0"/>
              <a:t> 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ಸ್ಥಳಗಳಲ್ಲಿ</a:t>
            </a:r>
            <a:r>
              <a:rPr lang="en-IN" dirty="0" smtClean="0"/>
              <a:t> </a:t>
            </a:r>
            <a:r>
              <a:rPr lang="en-IN" dirty="0" err="1" smtClean="0"/>
              <a:t>ಸಮುದಾಯಕ್ಕೆ</a:t>
            </a:r>
            <a:r>
              <a:rPr lang="en-IN" dirty="0" smtClean="0"/>
              <a:t> </a:t>
            </a:r>
            <a:r>
              <a:rPr lang="en-IN" dirty="0" err="1" smtClean="0"/>
              <a:t>ಲಭ್ಯವಿರುವಂತೆ</a:t>
            </a:r>
            <a:r>
              <a:rPr lang="en-IN" dirty="0" smtClean="0"/>
              <a:t> </a:t>
            </a:r>
            <a:r>
              <a:rPr lang="en-IN" dirty="0" err="1" smtClean="0"/>
              <a:t>ವ್ಯವಸ್ಥೆಮಾಡುವುದು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ಪರವಾಗಿ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‘</a:t>
            </a:r>
            <a:r>
              <a:rPr lang="en-IN" dirty="0" err="1" smtClean="0">
                <a:solidFill>
                  <a:srgbClr val="FF0000"/>
                </a:solidFill>
              </a:rPr>
              <a:t>ಮಕ್ಕಳ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ಧನಿ</a:t>
            </a:r>
            <a:r>
              <a:rPr lang="en-IN" dirty="0" smtClean="0"/>
              <a:t>’ </a:t>
            </a:r>
            <a:r>
              <a:rPr lang="en-IN" dirty="0" err="1" smtClean="0"/>
              <a:t>ಪೆಟ್ಟಿಗೆಯಲ್ಲಿ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ಹಾಕಲಾದ</a:t>
            </a:r>
            <a:r>
              <a:rPr lang="en-IN" dirty="0" smtClean="0"/>
              <a:t> 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 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 </a:t>
            </a:r>
            <a:r>
              <a:rPr lang="en-IN" dirty="0" err="1" smtClean="0"/>
              <a:t>ಪ್ರಶ್ನೆಗಳನ್ನುಮುಖ್ಯೋಪಾಧ್ಯಾಯರ</a:t>
            </a:r>
            <a:r>
              <a:rPr lang="en-IN" dirty="0" smtClean="0"/>
              <a:t> </a:t>
            </a:r>
            <a:r>
              <a:rPr lang="en-IN" dirty="0" err="1" smtClean="0"/>
              <a:t>ಮುಂದಾಳತ್ವದಲ್ಲಿ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ಆಶಾ</a:t>
            </a:r>
            <a:r>
              <a:rPr lang="en-IN" dirty="0" smtClean="0"/>
              <a:t> </a:t>
            </a:r>
            <a:r>
              <a:rPr lang="en-IN" dirty="0" err="1" smtClean="0"/>
              <a:t>ಕಾರ್ಯಕರ್ತೆ</a:t>
            </a:r>
            <a:r>
              <a:rPr lang="en-IN" dirty="0" smtClean="0"/>
              <a:t>,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ಪೊಲೀಸ್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ಸ್ವಯಂಸೇವಾ</a:t>
            </a:r>
            <a:r>
              <a:rPr lang="en-IN" dirty="0" smtClean="0"/>
              <a:t> </a:t>
            </a:r>
            <a:r>
              <a:rPr lang="en-IN" dirty="0" err="1" smtClean="0"/>
              <a:t>ಸಂಘಟನೆಗಳ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ಪ್ರತಿನಿಧಿಗಳ</a:t>
            </a:r>
            <a:r>
              <a:rPr lang="en-IN" dirty="0" smtClean="0"/>
              <a:t> </a:t>
            </a:r>
            <a:r>
              <a:rPr lang="en-IN" dirty="0" err="1" smtClean="0"/>
              <a:t>ಸಮ್ಮುಖದಲ್ಲಿ</a:t>
            </a:r>
            <a:r>
              <a:rPr lang="en-IN" dirty="0" smtClean="0"/>
              <a:t> </a:t>
            </a:r>
            <a:r>
              <a:rPr lang="en-IN" dirty="0" err="1" smtClean="0"/>
              <a:t>ತೆಗೆದು</a:t>
            </a:r>
            <a:r>
              <a:rPr lang="en-IN" dirty="0" smtClean="0"/>
              <a:t> </a:t>
            </a:r>
            <a:r>
              <a:rPr lang="en-IN" dirty="0" err="1" smtClean="0"/>
              <a:t>ಸಂಗ್ರಹಿಸುವುದು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ಧನಿ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ಪೆಟ್ಟಿಗೆ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/>
          </a:bodyPr>
          <a:lstStyle/>
          <a:p>
            <a:pPr algn="just"/>
            <a:r>
              <a:rPr lang="en-IN" dirty="0" err="1" smtClean="0"/>
              <a:t>ನೇರವಾಗಿ</a:t>
            </a:r>
            <a:r>
              <a:rPr lang="en-IN" dirty="0" smtClean="0"/>
              <a:t> </a:t>
            </a:r>
            <a:r>
              <a:rPr lang="en-IN" dirty="0" err="1" smtClean="0"/>
              <a:t>ಸಲ್ಲಿಸಲಾದ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ಪತ್ರದಲ್ಲಿನ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ಪ್ರಶ್ನೆಗಳನ್ನು</a:t>
            </a:r>
            <a:r>
              <a:rPr lang="en-IN" dirty="0" smtClean="0"/>
              <a:t> </a:t>
            </a:r>
            <a:r>
              <a:rPr lang="en-IN" dirty="0" err="1" smtClean="0"/>
              <a:t>ಪಟ್ಟಿ</a:t>
            </a:r>
            <a:r>
              <a:rPr lang="en-IN" dirty="0" smtClean="0"/>
              <a:t> </a:t>
            </a:r>
            <a:r>
              <a:rPr lang="en-IN" dirty="0" err="1" smtClean="0"/>
              <a:t>ಮಾಡಿ</a:t>
            </a:r>
            <a:r>
              <a:rPr lang="en-IN" dirty="0" smtClean="0"/>
              <a:t> ನಮೂನೆ-೧ರಲ್ಲಿ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ಮಟ್ಟದಲ್ಲಿ</a:t>
            </a:r>
            <a:r>
              <a:rPr lang="en-IN" dirty="0" smtClean="0"/>
              <a:t> </a:t>
            </a:r>
            <a:r>
              <a:rPr lang="en-IN" dirty="0" err="1" smtClean="0"/>
              <a:t>ನಡೆಯುವ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೦೩ </a:t>
            </a:r>
            <a:r>
              <a:rPr lang="en-IN" dirty="0" err="1" smtClean="0"/>
              <a:t>ದಿನಗಳ</a:t>
            </a:r>
            <a:r>
              <a:rPr lang="en-IN" dirty="0" smtClean="0"/>
              <a:t>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ಸಿದ್ಧಪಡಿಸಿ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ಮಂಡಿಸುವುದು</a:t>
            </a:r>
            <a:r>
              <a:rPr lang="en-IN" dirty="0" smtClean="0"/>
              <a:t>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14600"/>
            <a:ext cx="6858000" cy="1752600"/>
          </a:xfrm>
        </p:spPr>
        <p:txBody>
          <a:bodyPr>
            <a:normAutofit/>
          </a:bodyPr>
          <a:lstStyle/>
          <a:p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ಕೋರಿಕೆ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ಪತ್ರ</a:t>
            </a:r>
            <a:endParaRPr lang="en-I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ಕೋರಿಕೆ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ಪತ್ರ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rmAutofit/>
          </a:bodyPr>
          <a:lstStyle/>
          <a:p>
            <a:pPr algn="just"/>
            <a:r>
              <a:rPr lang="en-IN" dirty="0" err="1" smtClean="0"/>
              <a:t>ಅನುಬಂಧ-ಸಿರಲ್ಲಿ</a:t>
            </a:r>
            <a:r>
              <a:rPr lang="en-IN" dirty="0" smtClean="0"/>
              <a:t> </a:t>
            </a:r>
            <a:r>
              <a:rPr lang="en-IN" dirty="0" err="1" smtClean="0"/>
              <a:t>ತಿಳಿಸಲಾದ</a:t>
            </a:r>
            <a:r>
              <a:rPr lang="en-IN" dirty="0" smtClean="0"/>
              <a:t> ಎ-೩ </a:t>
            </a:r>
            <a:r>
              <a:rPr lang="en-IN" dirty="0" err="1" smtClean="0"/>
              <a:t>ಅಳತೆಯ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ಪತ್ರವನ್ನು</a:t>
            </a:r>
            <a:r>
              <a:rPr lang="en-IN" dirty="0" smtClean="0"/>
              <a:t> </a:t>
            </a:r>
            <a:r>
              <a:rPr lang="en-IN" dirty="0" err="1" smtClean="0"/>
              <a:t>ಮುದ್ರಿಸಿ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ಜನಸಂದಣಿ</a:t>
            </a:r>
            <a:r>
              <a:rPr lang="en-IN" dirty="0" smtClean="0"/>
              <a:t> </a:t>
            </a:r>
            <a:r>
              <a:rPr lang="en-IN" dirty="0" err="1" smtClean="0"/>
              <a:t>ಇರುವ</a:t>
            </a:r>
            <a:r>
              <a:rPr lang="en-IN" dirty="0" smtClean="0"/>
              <a:t> 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ಸ್ಥಳಗಳಲ್ಲಿ</a:t>
            </a:r>
            <a:r>
              <a:rPr lang="en-IN" dirty="0" smtClean="0"/>
              <a:t>, </a:t>
            </a:r>
            <a:r>
              <a:rPr lang="en-IN" dirty="0" err="1" smtClean="0"/>
              <a:t>ಶಾಲೆಗಳಲ್ಲಿ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ನಿಲಯಗಳಲ್ಲಿ</a:t>
            </a:r>
            <a:r>
              <a:rPr lang="en-IN" dirty="0" smtClean="0"/>
              <a:t>,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ಕೇಂದ್ರಗಳಲ್ಲಿ</a:t>
            </a:r>
            <a:r>
              <a:rPr lang="en-IN" dirty="0" smtClean="0"/>
              <a:t>, </a:t>
            </a:r>
            <a:r>
              <a:rPr lang="en-IN" dirty="0" err="1" smtClean="0"/>
              <a:t>ಬಸ್</a:t>
            </a:r>
            <a:r>
              <a:rPr lang="en-IN" dirty="0" smtClean="0"/>
              <a:t> </a:t>
            </a:r>
            <a:r>
              <a:rPr lang="en-IN" dirty="0" err="1" smtClean="0"/>
              <a:t>ನಿಲ್ದಾಣಗಳಲ್ಲಿ</a:t>
            </a:r>
            <a:r>
              <a:rPr lang="en-IN" dirty="0" smtClean="0"/>
              <a:t>,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ಗ್ರಂಥಾಲಯಗಳಲ್ಲಿ</a:t>
            </a:r>
            <a:r>
              <a:rPr lang="en-IN" dirty="0" smtClean="0"/>
              <a:t>,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ಕಾರ್ಯಾಲಯಗಳಲ್ಲಿ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 </a:t>
            </a:r>
            <a:r>
              <a:rPr lang="en-IN" dirty="0" err="1" smtClean="0"/>
              <a:t>ಪೆಟ್ಟಿಗೆ</a:t>
            </a:r>
            <a:r>
              <a:rPr lang="en-IN" dirty="0" smtClean="0"/>
              <a:t> </a:t>
            </a:r>
            <a:r>
              <a:rPr lang="en-IN" dirty="0" err="1" smtClean="0"/>
              <a:t>ಇಡುವ</a:t>
            </a:r>
            <a:r>
              <a:rPr lang="en-IN" dirty="0" smtClean="0"/>
              <a:t> </a:t>
            </a:r>
            <a:r>
              <a:rPr lang="en-IN" dirty="0" err="1" smtClean="0"/>
              <a:t>ಸ್ಥಳದಲ್ಲಿ</a:t>
            </a:r>
            <a:r>
              <a:rPr lang="en-IN" dirty="0" smtClean="0"/>
              <a:t> </a:t>
            </a:r>
            <a:r>
              <a:rPr lang="en-IN" dirty="0" err="1" smtClean="0"/>
              <a:t>ಅಂಟಿಸುವುದು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ಅನುಬಂಧ-ಸಿ</a:t>
            </a:r>
            <a:r>
              <a:rPr lang="en-IN" dirty="0" smtClean="0"/>
              <a:t>: </a:t>
            </a:r>
            <a:r>
              <a:rPr lang="en-IN" dirty="0" err="1" smtClean="0"/>
              <a:t>ರಲ್ಲಿ</a:t>
            </a:r>
            <a:r>
              <a:rPr lang="en-IN" dirty="0" smtClean="0"/>
              <a:t> </a:t>
            </a:r>
            <a:r>
              <a:rPr lang="en-IN" dirty="0" err="1" smtClean="0"/>
              <a:t>ತಿಳಿಸಲಾದ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 </a:t>
            </a:r>
            <a:r>
              <a:rPr lang="en-IN" dirty="0" err="1" smtClean="0"/>
              <a:t>ಪೆಟ್ಟಿಗೆ</a:t>
            </a:r>
            <a:r>
              <a:rPr lang="en-IN" dirty="0" smtClean="0"/>
              <a:t> </a:t>
            </a:r>
            <a:r>
              <a:rPr lang="en-IN" dirty="0" err="1" smtClean="0"/>
              <a:t>ಮೆಸೇಜ್</a:t>
            </a:r>
            <a:r>
              <a:rPr lang="en-IN" dirty="0" smtClean="0"/>
              <a:t> </a:t>
            </a:r>
            <a:r>
              <a:rPr lang="en-IN" dirty="0" err="1" smtClean="0"/>
              <a:t>ಪೋಸ್ಟರ್‌ನ್ನು</a:t>
            </a:r>
            <a:r>
              <a:rPr lang="en-IN" dirty="0" smtClean="0"/>
              <a:t> </a:t>
            </a:r>
            <a:r>
              <a:rPr lang="en-IN" dirty="0" err="1" smtClean="0"/>
              <a:t>ಮುದ್ರಿಸಿ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 </a:t>
            </a:r>
            <a:r>
              <a:rPr lang="en-IN" dirty="0" err="1" smtClean="0"/>
              <a:t>ಪೆಟ್ಟಿಗೆಗೆ</a:t>
            </a:r>
            <a:r>
              <a:rPr lang="en-IN" dirty="0" smtClean="0"/>
              <a:t> </a:t>
            </a:r>
            <a:r>
              <a:rPr lang="en-IN" dirty="0" err="1" smtClean="0"/>
              <a:t>ಅಂಟಿಸುವುದು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ಸಂಖ್ಯೆಯಲ್ಲಿ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ಪತ್ರಗಳನ್ನು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 </a:t>
            </a:r>
            <a:r>
              <a:rPr lang="en-IN" dirty="0" err="1" smtClean="0"/>
              <a:t>ಮುದ್ರಿಸುವುದು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IN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buNone/>
            </a:pP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buNone/>
            </a:pP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sz="3800" dirty="0" err="1" smtClean="0"/>
              <a:t>ಗ್ರಾಮ</a:t>
            </a:r>
            <a:r>
              <a:rPr lang="en-IN" sz="3800" dirty="0" smtClean="0"/>
              <a:t> </a:t>
            </a:r>
            <a:r>
              <a:rPr lang="en-IN" sz="3800" dirty="0" err="1" smtClean="0"/>
              <a:t>ಪಂಚಾಯತಿ</a:t>
            </a:r>
            <a:r>
              <a:rPr lang="en-IN" sz="3800" dirty="0" smtClean="0"/>
              <a:t> </a:t>
            </a:r>
            <a:r>
              <a:rPr lang="en-IN" sz="3800" dirty="0" err="1" smtClean="0"/>
              <a:t>ಮಟ್ಟದಲ್ಲಿ</a:t>
            </a:r>
            <a:r>
              <a:rPr lang="en-IN" sz="3800" dirty="0" smtClean="0"/>
              <a:t> </a:t>
            </a:r>
            <a:r>
              <a:rPr lang="en-IN" sz="3800" dirty="0" err="1" smtClean="0"/>
              <a:t>ನಡೆಯುವ</a:t>
            </a:r>
            <a:r>
              <a:rPr lang="en-IN" sz="3800" dirty="0" smtClean="0"/>
              <a:t> </a:t>
            </a:r>
            <a:r>
              <a:rPr lang="en-IN" sz="3800" dirty="0" err="1" smtClean="0"/>
              <a:t>ಮಕ್ಕಳ</a:t>
            </a:r>
            <a:r>
              <a:rPr lang="en-IN" sz="3800" dirty="0" smtClean="0"/>
              <a:t> </a:t>
            </a:r>
            <a:r>
              <a:rPr lang="en-IN" sz="3800" dirty="0" err="1" smtClean="0"/>
              <a:t>ಹಕ್ಕುಗಳ</a:t>
            </a:r>
            <a:r>
              <a:rPr lang="en-IN" sz="3800" dirty="0" smtClean="0"/>
              <a:t> </a:t>
            </a:r>
            <a:r>
              <a:rPr lang="en-IN" sz="3800" dirty="0" err="1" smtClean="0"/>
              <a:t>ಗ್ರಾಮ</a:t>
            </a:r>
            <a:r>
              <a:rPr lang="en-IN" sz="3800" dirty="0" smtClean="0"/>
              <a:t> </a:t>
            </a:r>
            <a:r>
              <a:rPr lang="en-IN" sz="3800" dirty="0" err="1" smtClean="0"/>
              <a:t>ಸಭೆಯ</a:t>
            </a:r>
            <a:r>
              <a:rPr lang="en-IN" sz="3800" dirty="0" smtClean="0"/>
              <a:t> </a:t>
            </a:r>
            <a:r>
              <a:rPr lang="en-IN" sz="3800" dirty="0" err="1" smtClean="0"/>
              <a:t>ಮೊದಲು</a:t>
            </a:r>
            <a:r>
              <a:rPr lang="en-IN" sz="3800" dirty="0" smtClean="0"/>
              <a:t> </a:t>
            </a:r>
            <a:r>
              <a:rPr lang="en-IN" sz="3800" dirty="0" err="1" smtClean="0"/>
              <a:t>ಗ್ರಾಮ</a:t>
            </a:r>
            <a:r>
              <a:rPr lang="en-IN" sz="3800" dirty="0" smtClean="0"/>
              <a:t> </a:t>
            </a:r>
            <a:r>
              <a:rPr lang="en-IN" sz="3800" dirty="0" err="1" smtClean="0"/>
              <a:t>ಪಂಚಾಯತಿ</a:t>
            </a:r>
            <a:r>
              <a:rPr lang="en-IN" sz="3800" dirty="0" smtClean="0"/>
              <a:t> </a:t>
            </a:r>
            <a:r>
              <a:rPr lang="en-IN" sz="3800" dirty="0" err="1" smtClean="0"/>
              <a:t>ವ್ಯಾಪ್ತಿಯಲ್ಲಿ</a:t>
            </a:r>
            <a:r>
              <a:rPr lang="en-IN" sz="3800" dirty="0" smtClean="0"/>
              <a:t> </a:t>
            </a:r>
            <a:r>
              <a:rPr lang="en-IN" sz="3800" dirty="0" err="1" smtClean="0"/>
              <a:t>ಬರುವ</a:t>
            </a:r>
            <a:r>
              <a:rPr lang="en-IN" sz="3800" dirty="0" smtClean="0"/>
              <a:t> </a:t>
            </a:r>
            <a:r>
              <a:rPr lang="en-IN" sz="3800" dirty="0" err="1" smtClean="0"/>
              <a:t>ಶಾಲೆಗಳ</a:t>
            </a:r>
            <a:r>
              <a:rPr lang="en-IN" sz="3800" dirty="0" smtClean="0"/>
              <a:t> </a:t>
            </a:r>
            <a:r>
              <a:rPr lang="en-IN" sz="3800" dirty="0" err="1" smtClean="0"/>
              <a:t>ಮುಖ್ಯೋಪಾಧ್ಯಾಯರುಗಳ</a:t>
            </a:r>
            <a:r>
              <a:rPr lang="en-IN" sz="3800" dirty="0" smtClean="0"/>
              <a:t> </a:t>
            </a:r>
            <a:r>
              <a:rPr lang="en-IN" sz="3800" dirty="0" err="1" smtClean="0"/>
              <a:t>ಮುಖಾಂತರ</a:t>
            </a:r>
            <a:r>
              <a:rPr lang="en-IN" sz="3800" dirty="0" smtClean="0"/>
              <a:t> </a:t>
            </a:r>
            <a:r>
              <a:rPr lang="en-IN" sz="3800" dirty="0" err="1" smtClean="0"/>
              <a:t>ಒಬ್ಬ</a:t>
            </a:r>
            <a:r>
              <a:rPr lang="en-IN" sz="3800" dirty="0" smtClean="0"/>
              <a:t> </a:t>
            </a:r>
            <a:r>
              <a:rPr lang="en-IN" sz="3800" dirty="0" err="1" smtClean="0"/>
              <a:t>ಶಿಕ್ಷಕ</a:t>
            </a:r>
            <a:r>
              <a:rPr lang="en-IN" sz="3800" dirty="0" smtClean="0"/>
              <a:t>/</a:t>
            </a:r>
            <a:r>
              <a:rPr lang="en-IN" sz="3800" dirty="0" err="1" smtClean="0"/>
              <a:t>ಶಿಕ್ಷಕಿಯನ್ನು</a:t>
            </a:r>
            <a:r>
              <a:rPr lang="en-IN" sz="3800" dirty="0" smtClean="0"/>
              <a:t>  </a:t>
            </a:r>
            <a:r>
              <a:rPr lang="en-IN" sz="3800" dirty="0" err="1" smtClean="0"/>
              <a:t>ಸಮನ್ವಯಾಧಿಕಾರಿಯನ್ನಾಗಿ</a:t>
            </a:r>
            <a:r>
              <a:rPr lang="en-IN" sz="3800" dirty="0" smtClean="0"/>
              <a:t> </a:t>
            </a:r>
            <a:r>
              <a:rPr lang="en-IN" sz="3800" dirty="0" err="1" smtClean="0"/>
              <a:t>ನೇಮಿಸುವುದು</a:t>
            </a:r>
            <a:r>
              <a:rPr lang="en-IN" sz="3800" dirty="0" smtClean="0"/>
              <a:t>. ಈ </a:t>
            </a:r>
            <a:r>
              <a:rPr lang="en-IN" sz="3800" dirty="0" err="1" smtClean="0"/>
              <a:t>ಸಮನ್ವಯ</a:t>
            </a:r>
            <a:r>
              <a:rPr lang="en-IN" sz="3800" dirty="0" smtClean="0"/>
              <a:t> </a:t>
            </a:r>
            <a:r>
              <a:rPr lang="en-IN" sz="3800" dirty="0" err="1" smtClean="0"/>
              <a:t>ಅಧಿಕಾರಿಯು</a:t>
            </a:r>
            <a:r>
              <a:rPr lang="en-IN" sz="3800" dirty="0" smtClean="0"/>
              <a:t> ಕೋವಿಡ್-೧೯ </a:t>
            </a:r>
            <a:r>
              <a:rPr lang="en-IN" sz="3800" dirty="0" err="1" smtClean="0"/>
              <a:t>ಹರಡದಂತೆ</a:t>
            </a:r>
            <a:r>
              <a:rPr lang="en-IN" sz="3800" dirty="0" smtClean="0"/>
              <a:t> </a:t>
            </a:r>
            <a:r>
              <a:rPr lang="en-IN" sz="3800" dirty="0" err="1" smtClean="0"/>
              <a:t>ಎಲ್ಲಾ</a:t>
            </a:r>
            <a:r>
              <a:rPr lang="en-IN" sz="3800" dirty="0" smtClean="0"/>
              <a:t> </a:t>
            </a:r>
            <a:r>
              <a:rPr lang="en-IN" sz="3800" dirty="0" err="1" smtClean="0"/>
              <a:t>ಮುಂಜಾಗ್ರತ</a:t>
            </a:r>
            <a:r>
              <a:rPr lang="en-IN" sz="3800" dirty="0" smtClean="0"/>
              <a:t> </a:t>
            </a:r>
            <a:r>
              <a:rPr lang="en-IN" sz="3800" dirty="0" err="1" smtClean="0"/>
              <a:t>ಕ್ರಮಗಳನ್ನು</a:t>
            </a:r>
            <a:r>
              <a:rPr lang="en-IN" sz="3800" dirty="0" smtClean="0"/>
              <a:t> (</a:t>
            </a:r>
            <a:r>
              <a:rPr lang="en-IN" sz="3800" dirty="0" err="1" smtClean="0"/>
              <a:t>ಕಡ್ಡಾಯವಾಗಿ</a:t>
            </a:r>
            <a:r>
              <a:rPr lang="en-IN" sz="3800" dirty="0" smtClean="0"/>
              <a:t> </a:t>
            </a:r>
            <a:r>
              <a:rPr lang="en-IN" sz="3800" dirty="0" err="1" smtClean="0"/>
              <a:t>ಮಾಸ್ಕ್</a:t>
            </a:r>
            <a:r>
              <a:rPr lang="en-IN" sz="3800" dirty="0" smtClean="0"/>
              <a:t> </a:t>
            </a:r>
            <a:r>
              <a:rPr lang="en-IN" sz="3800" dirty="0" err="1" smtClean="0"/>
              <a:t>ಧರಿಸುವುದು</a:t>
            </a:r>
            <a:r>
              <a:rPr lang="en-IN" sz="3800" dirty="0" smtClean="0"/>
              <a:t>, </a:t>
            </a:r>
            <a:r>
              <a:rPr lang="en-IN" sz="3800" dirty="0" err="1" smtClean="0"/>
              <a:t>ಸಾಮಾಜಿಕ</a:t>
            </a:r>
            <a:r>
              <a:rPr lang="en-IN" sz="3800" dirty="0" smtClean="0"/>
              <a:t> </a:t>
            </a:r>
            <a:r>
              <a:rPr lang="en-IN" sz="3800" dirty="0" err="1" smtClean="0"/>
              <a:t>ಅಂತರ</a:t>
            </a:r>
            <a:r>
              <a:rPr lang="en-IN" sz="3800" dirty="0" smtClean="0"/>
              <a:t> </a:t>
            </a:r>
            <a:r>
              <a:rPr lang="en-IN" sz="3800" dirty="0" err="1" smtClean="0"/>
              <a:t>ಪಾಲಿಸುವುದು</a:t>
            </a:r>
            <a:r>
              <a:rPr lang="en-IN" sz="3800" dirty="0" smtClean="0"/>
              <a:t>, </a:t>
            </a:r>
            <a:r>
              <a:rPr lang="en-IN" sz="3800" dirty="0" err="1" smtClean="0"/>
              <a:t>ಸ್ಯಾನಿಟೈಜರ್</a:t>
            </a:r>
            <a:r>
              <a:rPr lang="en-IN" sz="3800" dirty="0" smtClean="0"/>
              <a:t> </a:t>
            </a:r>
            <a:r>
              <a:rPr lang="en-IN" sz="3800" dirty="0" err="1" smtClean="0"/>
              <a:t>ಬಳಸುವುದು</a:t>
            </a:r>
            <a:r>
              <a:rPr lang="en-IN" sz="3800" dirty="0" smtClean="0"/>
              <a:t>) </a:t>
            </a:r>
            <a:r>
              <a:rPr lang="en-IN" sz="3800" dirty="0" err="1" smtClean="0"/>
              <a:t>ಅನುಸರಿಸಿ</a:t>
            </a:r>
            <a:r>
              <a:rPr lang="en-IN" sz="3800" dirty="0" smtClean="0"/>
              <a:t> </a:t>
            </a:r>
            <a:r>
              <a:rPr lang="en-IN" sz="3800" dirty="0" err="1" smtClean="0"/>
              <a:t>ಗ್ರಾಮ</a:t>
            </a:r>
            <a:r>
              <a:rPr lang="en-IN" sz="3800" dirty="0" smtClean="0"/>
              <a:t>/</a:t>
            </a:r>
            <a:r>
              <a:rPr lang="en-IN" sz="3800" dirty="0" err="1" smtClean="0"/>
              <a:t>ವಾರ್ಡ್</a:t>
            </a:r>
            <a:r>
              <a:rPr lang="en-IN" sz="3800" dirty="0" smtClean="0"/>
              <a:t> </a:t>
            </a:r>
            <a:r>
              <a:rPr lang="en-IN" sz="3800" dirty="0" err="1" smtClean="0"/>
              <a:t>ಹಂತದಲ್ಲಿ</a:t>
            </a:r>
            <a:r>
              <a:rPr lang="en-IN" sz="3800" dirty="0" smtClean="0"/>
              <a:t> </a:t>
            </a:r>
            <a:r>
              <a:rPr lang="en-IN" sz="3800" dirty="0" err="1" smtClean="0"/>
              <a:t>ಮಕ್ಕಳ</a:t>
            </a:r>
            <a:r>
              <a:rPr lang="en-IN" sz="3800" dirty="0" smtClean="0"/>
              <a:t> </a:t>
            </a:r>
            <a:r>
              <a:rPr lang="en-IN" sz="3800" dirty="0" err="1" smtClean="0"/>
              <a:t>ಜೊತೆ</a:t>
            </a:r>
            <a:r>
              <a:rPr lang="en-IN" sz="3800" dirty="0" smtClean="0"/>
              <a:t> </a:t>
            </a:r>
            <a:r>
              <a:rPr lang="en-IN" sz="3800" dirty="0" err="1" smtClean="0"/>
              <a:t>ಪೂರ್ವಭಾವಿ</a:t>
            </a:r>
            <a:r>
              <a:rPr lang="en-IN" sz="3800" dirty="0" smtClean="0"/>
              <a:t> </a:t>
            </a:r>
            <a:r>
              <a:rPr lang="en-IN" sz="3800" dirty="0" err="1" smtClean="0"/>
              <a:t>ಮಕ್ಕಳ</a:t>
            </a:r>
            <a:r>
              <a:rPr lang="en-IN" sz="3800" dirty="0" smtClean="0"/>
              <a:t> </a:t>
            </a:r>
            <a:r>
              <a:rPr lang="en-IN" sz="3800" dirty="0" err="1" smtClean="0"/>
              <a:t>ಹಕ್ಕುಗಳ</a:t>
            </a:r>
            <a:r>
              <a:rPr lang="en-IN" sz="3800" dirty="0" smtClean="0"/>
              <a:t> </a:t>
            </a:r>
            <a:r>
              <a:rPr lang="en-IN" sz="3800" dirty="0" err="1" smtClean="0"/>
              <a:t>ಗ್ರಾಮ</a:t>
            </a:r>
            <a:r>
              <a:rPr lang="en-IN" sz="3800" dirty="0" smtClean="0"/>
              <a:t>/</a:t>
            </a:r>
            <a:r>
              <a:rPr lang="en-IN" sz="3800" dirty="0" err="1" smtClean="0"/>
              <a:t>ವಾರ್ಡ್</a:t>
            </a:r>
            <a:r>
              <a:rPr lang="en-IN" sz="3800" dirty="0" smtClean="0"/>
              <a:t> </a:t>
            </a:r>
            <a:r>
              <a:rPr lang="en-IN" sz="3800" dirty="0" err="1" smtClean="0"/>
              <a:t>ಸಭೆಯನ್ನು</a:t>
            </a:r>
            <a:r>
              <a:rPr lang="en-IN" sz="3800" dirty="0" smtClean="0"/>
              <a:t> </a:t>
            </a:r>
            <a:r>
              <a:rPr lang="en-IN" sz="3800" dirty="0" err="1" smtClean="0"/>
              <a:t>ಸ್ಥಳೀಯ</a:t>
            </a:r>
            <a:r>
              <a:rPr lang="en-IN" sz="3800" dirty="0" smtClean="0"/>
              <a:t> </a:t>
            </a:r>
            <a:r>
              <a:rPr lang="en-IN" sz="3800" dirty="0" err="1" smtClean="0"/>
              <a:t>ಸ್ವಸಹಾಯ</a:t>
            </a:r>
            <a:r>
              <a:rPr lang="en-IN" sz="3800" dirty="0" smtClean="0"/>
              <a:t> </a:t>
            </a:r>
            <a:r>
              <a:rPr lang="en-IN" sz="3800" dirty="0" err="1" smtClean="0"/>
              <a:t>ಸಂಘದ</a:t>
            </a:r>
            <a:r>
              <a:rPr lang="en-IN" sz="3800" dirty="0" smtClean="0"/>
              <a:t> (</a:t>
            </a:r>
            <a:r>
              <a:rPr lang="en-IN" sz="3800" dirty="0" err="1" smtClean="0"/>
              <a:t>ಎಸ್.ಎಚ್.ಜಿ</a:t>
            </a:r>
            <a:r>
              <a:rPr lang="en-IN" sz="3800" dirty="0" smtClean="0"/>
              <a:t>.)೦೨ಪ್ರತಿನಿಧಿಗಳ </a:t>
            </a:r>
            <a:r>
              <a:rPr lang="en-IN" sz="3800" dirty="0" err="1" smtClean="0"/>
              <a:t>ಸಹಾಯದೊಂದಿಗೆ</a:t>
            </a:r>
            <a:r>
              <a:rPr lang="en-IN" sz="3800" dirty="0" smtClean="0"/>
              <a:t> </a:t>
            </a:r>
            <a:r>
              <a:rPr lang="en-IN" sz="3800" dirty="0" err="1" smtClean="0"/>
              <a:t>ನಡೆಸುವುದು</a:t>
            </a:r>
            <a:r>
              <a:rPr lang="en-IN" sz="3800" dirty="0" smtClean="0"/>
              <a:t>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algn="just"/>
            <a:r>
              <a:rPr lang="en-IN" sz="3600" dirty="0" err="1" smtClean="0"/>
              <a:t>ಮಕ್ಕಳ</a:t>
            </a:r>
            <a:r>
              <a:rPr lang="en-IN" sz="3600" dirty="0" smtClean="0"/>
              <a:t> </a:t>
            </a:r>
            <a:r>
              <a:rPr lang="en-IN" sz="3600" dirty="0" err="1" smtClean="0"/>
              <a:t>ಬಾಗವಹಿಸುವಿಕೆಗೆ</a:t>
            </a:r>
            <a:r>
              <a:rPr lang="en-IN" sz="3600" dirty="0" smtClean="0"/>
              <a:t> </a:t>
            </a:r>
            <a:r>
              <a:rPr lang="en-IN" sz="3600" dirty="0" err="1" smtClean="0"/>
              <a:t>ಸಂಬಂಧಿಸಿದಂತೆ</a:t>
            </a:r>
            <a:r>
              <a:rPr lang="en-IN" sz="3600" dirty="0" smtClean="0"/>
              <a:t> </a:t>
            </a:r>
            <a:r>
              <a:rPr lang="en-IN" sz="3600" dirty="0" err="1" smtClean="0"/>
              <a:t>ಶಾಲಾ</a:t>
            </a:r>
            <a:r>
              <a:rPr lang="en-IN" sz="3600" dirty="0" smtClean="0"/>
              <a:t>/</a:t>
            </a:r>
            <a:r>
              <a:rPr lang="en-IN" sz="3600" dirty="0" err="1" smtClean="0"/>
              <a:t>ಗ್ರಾಮ</a:t>
            </a:r>
            <a:r>
              <a:rPr lang="en-IN" sz="3600" dirty="0" smtClean="0"/>
              <a:t>/</a:t>
            </a:r>
            <a:r>
              <a:rPr lang="en-IN" sz="3600" dirty="0" err="1" smtClean="0"/>
              <a:t>ವಾರ್ಡ್ನ</a:t>
            </a:r>
            <a:r>
              <a:rPr lang="en-IN" sz="3600" dirty="0" smtClean="0"/>
              <a:t> </a:t>
            </a:r>
            <a:r>
              <a:rPr lang="en-IN" sz="3600" dirty="0" err="1" smtClean="0"/>
              <a:t>ವಿದಾರ್ಥಿ</a:t>
            </a:r>
            <a:r>
              <a:rPr lang="en-IN" sz="3600" dirty="0" smtClean="0"/>
              <a:t> </a:t>
            </a:r>
            <a:r>
              <a:rPr lang="en-IN" sz="3600" dirty="0" err="1" smtClean="0"/>
              <a:t>ಮತ್ತು</a:t>
            </a:r>
            <a:r>
              <a:rPr lang="en-IN" sz="3600" dirty="0" smtClean="0"/>
              <a:t> </a:t>
            </a:r>
            <a:r>
              <a:rPr lang="en-IN" sz="3600" dirty="0" err="1" smtClean="0"/>
              <a:t>ವಿದ್ಯಾರ್ಥಿನಿಯರಿಗೆ</a:t>
            </a:r>
            <a:r>
              <a:rPr lang="en-IN" sz="3600" dirty="0" smtClean="0"/>
              <a:t> </a:t>
            </a:r>
            <a:r>
              <a:rPr lang="en-IN" sz="3600" dirty="0" err="1" smtClean="0"/>
              <a:t>ಸಮಾನ</a:t>
            </a:r>
            <a:r>
              <a:rPr lang="en-IN" sz="3600" dirty="0" smtClean="0"/>
              <a:t> </a:t>
            </a:r>
            <a:r>
              <a:rPr lang="en-IN" sz="3600" dirty="0" err="1" smtClean="0"/>
              <a:t>ಅವಕಾಶ</a:t>
            </a:r>
            <a:r>
              <a:rPr lang="en-IN" sz="3600" dirty="0" smtClean="0"/>
              <a:t>, </a:t>
            </a:r>
            <a:r>
              <a:rPr lang="en-IN" sz="3600" dirty="0" err="1" smtClean="0"/>
              <a:t>ವಿಶೇಷವಾಗಿ</a:t>
            </a:r>
            <a:r>
              <a:rPr lang="en-IN" sz="3600" dirty="0" smtClean="0"/>
              <a:t> </a:t>
            </a:r>
            <a:r>
              <a:rPr lang="en-IN" sz="3600" dirty="0" err="1" smtClean="0"/>
              <a:t>ಶಾಲೆಯಿಂದ</a:t>
            </a:r>
            <a:r>
              <a:rPr lang="en-IN" sz="3600" dirty="0" smtClean="0"/>
              <a:t> </a:t>
            </a:r>
            <a:r>
              <a:rPr lang="en-IN" sz="3600" dirty="0" err="1" smtClean="0"/>
              <a:t>ಹೊರಗುಳಿದ</a:t>
            </a:r>
            <a:r>
              <a:rPr lang="en-IN" sz="3600" dirty="0" smtClean="0"/>
              <a:t> (</a:t>
            </a:r>
            <a:r>
              <a:rPr lang="en-IN" sz="3600" dirty="0" err="1" smtClean="0"/>
              <a:t>ಅನುಸೂಚಿತ</a:t>
            </a:r>
            <a:r>
              <a:rPr lang="en-IN" sz="3600" dirty="0" smtClean="0"/>
              <a:t> </a:t>
            </a:r>
            <a:r>
              <a:rPr lang="en-IN" sz="3600" dirty="0" err="1" smtClean="0"/>
              <a:t>ಜಾತಿ</a:t>
            </a:r>
            <a:r>
              <a:rPr lang="en-IN" sz="3600" dirty="0" smtClean="0"/>
              <a:t>, </a:t>
            </a:r>
            <a:r>
              <a:rPr lang="en-IN" sz="3600" dirty="0" err="1" smtClean="0"/>
              <a:t>ಅನುಸೂಚಿತ</a:t>
            </a:r>
            <a:r>
              <a:rPr lang="en-IN" sz="3600" dirty="0" smtClean="0"/>
              <a:t> </a:t>
            </a:r>
            <a:r>
              <a:rPr lang="en-IN" sz="3600" dirty="0" err="1" smtClean="0"/>
              <a:t>ಪಂಗಡ</a:t>
            </a:r>
            <a:r>
              <a:rPr lang="en-IN" sz="3600" dirty="0" smtClean="0"/>
              <a:t>, </a:t>
            </a:r>
            <a:r>
              <a:rPr lang="en-IN" sz="3600" dirty="0" err="1" smtClean="0"/>
              <a:t>ಹಿಂದುಳಿದ</a:t>
            </a:r>
            <a:r>
              <a:rPr lang="en-IN" sz="3600" dirty="0" smtClean="0"/>
              <a:t> </a:t>
            </a:r>
            <a:r>
              <a:rPr lang="en-IN" sz="3600" dirty="0" err="1" smtClean="0"/>
              <a:t>ವರ್ಗಗಳು</a:t>
            </a:r>
            <a:r>
              <a:rPr lang="en-IN" sz="3600" dirty="0" smtClean="0"/>
              <a:t>, </a:t>
            </a:r>
            <a:r>
              <a:rPr lang="en-IN" sz="3600" dirty="0" err="1" smtClean="0"/>
              <a:t>ಅಲ್ಪಸಂಖ್ಯಾತರು</a:t>
            </a:r>
            <a:r>
              <a:rPr lang="en-IN" sz="3600" dirty="0" smtClean="0"/>
              <a:t>), </a:t>
            </a:r>
            <a:r>
              <a:rPr lang="en-IN" sz="3600" dirty="0" err="1" smtClean="0"/>
              <a:t>ವಿಕಲಚೇತನರು</a:t>
            </a:r>
            <a:r>
              <a:rPr lang="en-IN" sz="3600" dirty="0" smtClean="0"/>
              <a:t> </a:t>
            </a:r>
            <a:r>
              <a:rPr lang="en-IN" sz="3600" dirty="0" err="1" smtClean="0"/>
              <a:t>ಹಾಗೂ</a:t>
            </a:r>
            <a:r>
              <a:rPr lang="en-IN" sz="3600" dirty="0" smtClean="0"/>
              <a:t> </a:t>
            </a:r>
            <a:r>
              <a:rPr lang="en-IN" sz="3600" dirty="0" err="1" smtClean="0"/>
              <a:t>ಹೆಣ್ಣುಮಕ್ಕಳು</a:t>
            </a:r>
            <a:r>
              <a:rPr lang="en-IN" sz="3600" dirty="0" smtClean="0"/>
              <a:t> (೧೮ </a:t>
            </a:r>
            <a:r>
              <a:rPr lang="en-IN" sz="3600" dirty="0" err="1" smtClean="0"/>
              <a:t>ವರ್ಷ</a:t>
            </a:r>
            <a:r>
              <a:rPr lang="en-IN" sz="3600" dirty="0" smtClean="0"/>
              <a:t> </a:t>
            </a:r>
            <a:r>
              <a:rPr lang="en-IN" sz="3600" dirty="0" err="1" smtClean="0"/>
              <a:t>ಪೂರ್ಣಗೊಳಿಸದ</a:t>
            </a:r>
            <a:r>
              <a:rPr lang="en-IN" sz="3600" dirty="0" smtClean="0"/>
              <a:t>) </a:t>
            </a:r>
            <a:r>
              <a:rPr lang="en-IN" sz="3600" dirty="0" err="1" smtClean="0"/>
              <a:t>ಭಾಗವಹಿಸಿ</a:t>
            </a:r>
            <a:r>
              <a:rPr lang="en-IN" sz="3600" dirty="0" smtClean="0"/>
              <a:t> </a:t>
            </a:r>
            <a:r>
              <a:rPr lang="en-IN" sz="3600" dirty="0" err="1" smtClean="0"/>
              <a:t>ಚರ್ಚಿಸಲು</a:t>
            </a:r>
            <a:r>
              <a:rPr lang="en-IN" sz="3600" dirty="0" smtClean="0"/>
              <a:t> </a:t>
            </a:r>
            <a:r>
              <a:rPr lang="en-IN" sz="3600" dirty="0" err="1" smtClean="0"/>
              <a:t>ಅವಕಾಶ</a:t>
            </a:r>
            <a:r>
              <a:rPr lang="en-IN" sz="3600" dirty="0" smtClean="0"/>
              <a:t> </a:t>
            </a:r>
            <a:r>
              <a:rPr lang="en-IN" sz="3600" dirty="0" err="1" smtClean="0"/>
              <a:t>ನೀಡಬೇಕು</a:t>
            </a:r>
            <a:r>
              <a:rPr lang="en-IN" sz="3600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ಸಭೆಯನ್ನು</a:t>
            </a:r>
            <a:r>
              <a:rPr lang="en-IN" dirty="0" smtClean="0"/>
              <a:t> </a:t>
            </a:r>
            <a:r>
              <a:rPr lang="en-IN" dirty="0" err="1" smtClean="0"/>
              <a:t>ವಿವಿಧ</a:t>
            </a:r>
            <a:r>
              <a:rPr lang="en-IN" dirty="0" smtClean="0"/>
              <a:t> </a:t>
            </a:r>
            <a:r>
              <a:rPr lang="en-IN" dirty="0" err="1" smtClean="0"/>
              <a:t>ಗುರಿ</a:t>
            </a:r>
            <a:r>
              <a:rPr lang="en-IN" dirty="0" smtClean="0"/>
              <a:t> </a:t>
            </a:r>
            <a:r>
              <a:rPr lang="en-IN" dirty="0" err="1" smtClean="0"/>
              <a:t>ಗುಂಪಿನ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ಅನುಕೂಲವಾಗುವ</a:t>
            </a:r>
            <a:r>
              <a:rPr lang="en-IN" dirty="0" smtClean="0"/>
              <a:t> </a:t>
            </a:r>
            <a:r>
              <a:rPr lang="en-IN" dirty="0" err="1" smtClean="0"/>
              <a:t>ದಿನ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ಸಮಯಕ್ಕೆ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ಸದರಿ</a:t>
            </a:r>
            <a:r>
              <a:rPr lang="en-IN" dirty="0" smtClean="0"/>
              <a:t> </a:t>
            </a:r>
            <a:r>
              <a:rPr lang="en-IN" dirty="0" err="1" smtClean="0"/>
              <a:t>ವಾರ್ಡ್</a:t>
            </a:r>
            <a:r>
              <a:rPr lang="en-IN" dirty="0" smtClean="0"/>
              <a:t>/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,</a:t>
            </a:r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ಬಗ್ಗೆ</a:t>
            </a:r>
            <a:r>
              <a:rPr lang="en-IN" dirty="0" smtClean="0"/>
              <a:t>, </a:t>
            </a:r>
            <a:r>
              <a:rPr lang="en-IN" dirty="0" err="1" smtClean="0"/>
              <a:t>ಮಕ್ಕಳಿಗಾಗಿ</a:t>
            </a:r>
            <a:r>
              <a:rPr lang="en-IN" dirty="0" smtClean="0"/>
              <a:t> </a:t>
            </a:r>
            <a:r>
              <a:rPr lang="en-IN" dirty="0" err="1" smtClean="0"/>
              <a:t>ಸರ್ಕಾರದಿಂದ</a:t>
            </a:r>
            <a:r>
              <a:rPr lang="en-IN" dirty="0" smtClean="0"/>
              <a:t> </a:t>
            </a:r>
            <a:r>
              <a:rPr lang="en-IN" dirty="0" err="1" smtClean="0"/>
              <a:t>ಇರುವ</a:t>
            </a:r>
            <a:r>
              <a:rPr lang="en-IN" dirty="0" smtClean="0"/>
              <a:t> </a:t>
            </a:r>
            <a:r>
              <a:rPr lang="en-IN" dirty="0" err="1" smtClean="0"/>
              <a:t>ವಿವಿಧ</a:t>
            </a:r>
            <a:r>
              <a:rPr lang="en-IN" dirty="0" smtClean="0"/>
              <a:t> </a:t>
            </a:r>
            <a:r>
              <a:rPr lang="en-IN" dirty="0" err="1" smtClean="0"/>
              <a:t>ಯೋಜನೆಗಳು</a:t>
            </a:r>
            <a:r>
              <a:rPr lang="en-IN" dirty="0" smtClean="0"/>
              <a:t>, </a:t>
            </a:r>
            <a:r>
              <a:rPr lang="en-IN" dirty="0" err="1" smtClean="0"/>
              <a:t>ಸೌಲಭ್ಯಗಳು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ಸಂಕ್ಷಿಪ್ತವಾಗಿ</a:t>
            </a:r>
            <a:r>
              <a:rPr lang="en-IN" dirty="0" smtClean="0"/>
              <a:t> </a:t>
            </a:r>
            <a:r>
              <a:rPr lang="en-IN" dirty="0" err="1" smtClean="0"/>
              <a:t>ತಿಳಿಸುವುದು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ಉದ್ದೇಶ</a:t>
            </a:r>
            <a:r>
              <a:rPr lang="en-IN" dirty="0" smtClean="0"/>
              <a:t>, </a:t>
            </a:r>
            <a:r>
              <a:rPr lang="en-IN" dirty="0" err="1" smtClean="0"/>
              <a:t>ದಿನಾಂಕ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ಸ್ಥಳ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ಅವರ</a:t>
            </a:r>
            <a:r>
              <a:rPr lang="en-IN" dirty="0" smtClean="0"/>
              <a:t> </a:t>
            </a:r>
            <a:r>
              <a:rPr lang="en-IN" dirty="0" err="1" smtClean="0"/>
              <a:t>ಭಾಗವಹಿಸುವಿಕೆ</a:t>
            </a:r>
            <a:r>
              <a:rPr lang="en-IN" dirty="0" smtClean="0"/>
              <a:t> </a:t>
            </a:r>
            <a:r>
              <a:rPr lang="en-IN" dirty="0" err="1" smtClean="0"/>
              <a:t>ಮಹತ್ವ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ತಿಳಿಸುವುದು</a:t>
            </a:r>
            <a:r>
              <a:rPr lang="en-IN" dirty="0" smtClean="0"/>
              <a:t>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2600" b="1" dirty="0" smtClean="0">
                <a:solidFill>
                  <a:srgbClr val="C00000"/>
                </a:solidFill>
              </a:rPr>
              <a:t>೧೦ </a:t>
            </a:r>
            <a:r>
              <a:rPr lang="en-IN" sz="2600" b="1" dirty="0" err="1" smtClean="0">
                <a:solidFill>
                  <a:srgbClr val="C00000"/>
                </a:solidFill>
              </a:rPr>
              <a:t>ವಾರಗಳಲ್ಲಿ</a:t>
            </a:r>
            <a:r>
              <a:rPr lang="en-IN" sz="2600" b="1" dirty="0" smtClean="0">
                <a:solidFill>
                  <a:srgbClr val="C00000"/>
                </a:solidFill>
              </a:rPr>
              <a:t> (</a:t>
            </a:r>
            <a:r>
              <a:rPr lang="en-IN" sz="2600" b="1" dirty="0" err="1" smtClean="0">
                <a:solidFill>
                  <a:srgbClr val="C00000"/>
                </a:solidFill>
              </a:rPr>
              <a:t>ಪ್ರತಿವಾರ</a:t>
            </a:r>
            <a:r>
              <a:rPr lang="en-IN" sz="2600" b="1" dirty="0" smtClean="0">
                <a:solidFill>
                  <a:srgbClr val="C00000"/>
                </a:solidFill>
              </a:rPr>
              <a:t>) ಈ </a:t>
            </a:r>
            <a:r>
              <a:rPr lang="en-IN" sz="2600" b="1" dirty="0" err="1" smtClean="0">
                <a:solidFill>
                  <a:srgbClr val="C00000"/>
                </a:solidFill>
              </a:rPr>
              <a:t>ಕೆಳಗಿನ</a:t>
            </a:r>
            <a:r>
              <a:rPr lang="en-IN" sz="2600" b="1" dirty="0" smtClean="0">
                <a:solidFill>
                  <a:srgbClr val="C00000"/>
                </a:solidFill>
              </a:rPr>
              <a:t> </a:t>
            </a:r>
            <a:r>
              <a:rPr lang="en-IN" sz="2600" b="1" dirty="0" err="1" smtClean="0">
                <a:solidFill>
                  <a:srgbClr val="C00000"/>
                </a:solidFill>
              </a:rPr>
              <a:t>ಕಾರ್ಯಕ್ರಮ</a:t>
            </a:r>
            <a:r>
              <a:rPr lang="en-IN" sz="2600" b="1" dirty="0" smtClean="0">
                <a:solidFill>
                  <a:srgbClr val="C00000"/>
                </a:solidFill>
              </a:rPr>
              <a:t>/</a:t>
            </a:r>
            <a:r>
              <a:rPr lang="en-IN" sz="2600" b="1" dirty="0" err="1" smtClean="0">
                <a:solidFill>
                  <a:srgbClr val="C00000"/>
                </a:solidFill>
              </a:rPr>
              <a:t>ಚಟುವಟಿಕೆಗಳನ್ನು</a:t>
            </a:r>
            <a:r>
              <a:rPr lang="en-IN" sz="2600" b="1" dirty="0" smtClean="0">
                <a:solidFill>
                  <a:srgbClr val="C00000"/>
                </a:solidFill>
              </a:rPr>
              <a:t> </a:t>
            </a:r>
            <a:r>
              <a:rPr lang="en-IN" sz="2600" b="1" dirty="0" err="1" smtClean="0">
                <a:solidFill>
                  <a:srgbClr val="C00000"/>
                </a:solidFill>
              </a:rPr>
              <a:t>ಹಮ್ಮಿಕೊಳ್ಳಬಹುದಾಗಿದೆ</a:t>
            </a:r>
            <a:r>
              <a:rPr lang="en-IN" sz="26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IN" sz="11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ಜನನ</a:t>
            </a:r>
            <a:r>
              <a:rPr lang="en-IN" sz="2800" dirty="0" smtClean="0"/>
              <a:t> </a:t>
            </a:r>
            <a:r>
              <a:rPr lang="en-IN" sz="2800" dirty="0" err="1" smtClean="0"/>
              <a:t>ನೊಂದಣಿ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ಜನನ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ಪ್ರಮಾಣ</a:t>
            </a:r>
            <a:r>
              <a:rPr lang="en-IN" sz="2800" dirty="0" smtClean="0"/>
              <a:t> </a:t>
            </a:r>
            <a:r>
              <a:rPr lang="en-IN" sz="2800" dirty="0" err="1" smtClean="0"/>
              <a:t>ಪತ್ರಗಳ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ವಿತರಣೆ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ಪೌಷ್ಟಿಕ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ಆಹಾರ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ಮಾರ್ಗದರ್ಶನ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ಜಾಗೃತಿ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ಚುಚ್ಚಮದ್ದು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ಪ್ರಾಮುಖ್ಯತೆ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ಕ್ರೀಡಾಕೂಟ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ಸಾಂಸ್ಕೃತಿಕ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ಚಟುವಟಿಕೆಗಳು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ಕಥೆ</a:t>
            </a:r>
            <a:r>
              <a:rPr lang="en-IN" sz="2800" dirty="0" smtClean="0"/>
              <a:t> </a:t>
            </a:r>
            <a:r>
              <a:rPr lang="en-IN" sz="2800" dirty="0" err="1" smtClean="0"/>
              <a:t>ಹೇಳುವ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ಕಾರ್ಯಕ್ರಮಗಳು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ಸ್ಥಳೀಯ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ಸಾಂಪ್ರದಾಯಿಕ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ಆಟೋಟಗಳು</a:t>
            </a:r>
            <a:r>
              <a:rPr lang="en-IN" sz="2800" dirty="0" smtClean="0"/>
              <a:t>/</a:t>
            </a:r>
            <a:r>
              <a:rPr lang="en-IN" sz="2800" dirty="0" err="1" smtClean="0"/>
              <a:t>ಚಟುವಟಿಕೆಗಳು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ಜನಪದ</a:t>
            </a:r>
            <a:r>
              <a:rPr lang="en-IN" sz="2800" dirty="0" smtClean="0"/>
              <a:t> </a:t>
            </a:r>
            <a:r>
              <a:rPr lang="en-IN" sz="2800" dirty="0" err="1" smtClean="0"/>
              <a:t>ಗೀತೆಗಳು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ರಂಗಭೂಮಿ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ಕಾರ್ಯಕ್ರಮಗಳು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ಮಾನಸಿಕ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ಆರೋಗ್ಯ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ಸಂಬAಧಿತ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ಕಾರ್ಯಕ್ರಮಗಳು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ಶೈಕ್ಷಣಿಕ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ವೃತ್ತಿಪರ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ಮಾರ್ಗದರ್ಶನ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ಚಿತ್ರಕಲೆ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</a:t>
            </a:r>
            <a:r>
              <a:rPr lang="en-IN" sz="28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,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ಶಿಕ್ಷಣ</a:t>
            </a:r>
            <a:r>
              <a:rPr lang="en-IN" dirty="0" smtClean="0"/>
              <a:t>/</a:t>
            </a:r>
            <a:r>
              <a:rPr lang="en-IN" dirty="0" err="1" smtClean="0"/>
              <a:t>ಶಾಲೆ</a:t>
            </a:r>
            <a:r>
              <a:rPr lang="en-IN" dirty="0" smtClean="0"/>
              <a:t>,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ಸೇವೆ</a:t>
            </a:r>
            <a:r>
              <a:rPr lang="en-IN" dirty="0" smtClean="0"/>
              <a:t>, </a:t>
            </a:r>
            <a:r>
              <a:rPr lang="en-IN" dirty="0" err="1" smtClean="0"/>
              <a:t>ರಕ್ಷಣೆ</a:t>
            </a:r>
            <a:r>
              <a:rPr lang="en-IN" dirty="0" smtClean="0"/>
              <a:t> </a:t>
            </a:r>
            <a:r>
              <a:rPr lang="en-IN" dirty="0" err="1" smtClean="0"/>
              <a:t>ವ್ಯವಸ್ಥೆ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ನಿಲಯಗಳು,ಆಹಾರ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ಪೌಷ್ಟಿಕತೆ</a:t>
            </a:r>
            <a:r>
              <a:rPr lang="en-IN" dirty="0" smtClean="0"/>
              <a:t>, </a:t>
            </a:r>
            <a:r>
              <a:rPr lang="en-IN" dirty="0" err="1" smtClean="0"/>
              <a:t>ವಿಪತ್ತು</a:t>
            </a:r>
            <a:r>
              <a:rPr lang="en-IN" dirty="0" smtClean="0"/>
              <a:t> </a:t>
            </a:r>
            <a:r>
              <a:rPr lang="en-IN" dirty="0" err="1" smtClean="0"/>
              <a:t>ನಿರ್ವಹಣೆ</a:t>
            </a:r>
            <a:r>
              <a:rPr lang="en-IN" dirty="0" smtClean="0"/>
              <a:t>, </a:t>
            </a:r>
            <a:r>
              <a:rPr lang="en-IN" dirty="0" err="1" smtClean="0"/>
              <a:t>ನೀರು</a:t>
            </a:r>
            <a:r>
              <a:rPr lang="en-IN" dirty="0" smtClean="0"/>
              <a:t>/</a:t>
            </a:r>
            <a:r>
              <a:rPr lang="en-IN" dirty="0" err="1" smtClean="0"/>
              <a:t>ನೈರ್ಮಲ್ಯ</a:t>
            </a:r>
            <a:r>
              <a:rPr lang="en-IN" dirty="0" smtClean="0"/>
              <a:t>/</a:t>
            </a:r>
            <a:r>
              <a:rPr lang="en-IN" dirty="0" err="1" smtClean="0"/>
              <a:t>ಶುಚಿತ್ವ</a:t>
            </a:r>
            <a:r>
              <a:rPr lang="en-IN" dirty="0" smtClean="0"/>
              <a:t>, </a:t>
            </a:r>
            <a:r>
              <a:rPr lang="en-IN" dirty="0" err="1" smtClean="0"/>
              <a:t>ರಸ್ತೆ</a:t>
            </a:r>
            <a:r>
              <a:rPr lang="en-IN" dirty="0" smtClean="0"/>
              <a:t>/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ಕಟ್ಟಡ</a:t>
            </a:r>
            <a:r>
              <a:rPr lang="en-IN" dirty="0" smtClean="0"/>
              <a:t>, </a:t>
            </a:r>
            <a:r>
              <a:rPr lang="en-IN" dirty="0" err="1" smtClean="0"/>
              <a:t>ಶಾಲೆ</a:t>
            </a:r>
            <a:r>
              <a:rPr lang="en-IN" dirty="0" smtClean="0"/>
              <a:t>/</a:t>
            </a:r>
            <a:r>
              <a:rPr lang="en-IN" dirty="0" err="1" smtClean="0"/>
              <a:t>ಅಂಗನವಾಡಿ,ವಸತಿ</a:t>
            </a:r>
            <a:r>
              <a:rPr lang="en-IN" dirty="0" smtClean="0"/>
              <a:t> </a:t>
            </a:r>
            <a:r>
              <a:rPr lang="en-IN" dirty="0" err="1" smtClean="0"/>
              <a:t>ಸೌಲಭ್ಯ</a:t>
            </a:r>
            <a:r>
              <a:rPr lang="en-IN" dirty="0" smtClean="0"/>
              <a:t>, </a:t>
            </a:r>
            <a:r>
              <a:rPr lang="en-IN" dirty="0" err="1" smtClean="0"/>
              <a:t>ಮಾನವ</a:t>
            </a:r>
            <a:r>
              <a:rPr lang="en-IN" dirty="0" smtClean="0"/>
              <a:t> </a:t>
            </a:r>
            <a:r>
              <a:rPr lang="en-IN" dirty="0" err="1" smtClean="0"/>
              <a:t>ಸಂಪನ್ಮೂಲ</a:t>
            </a:r>
            <a:r>
              <a:rPr lang="en-IN" dirty="0" smtClean="0"/>
              <a:t> </a:t>
            </a:r>
            <a:r>
              <a:rPr lang="en-IN" dirty="0" err="1" smtClean="0"/>
              <a:t>ಮುಂತಾದ</a:t>
            </a:r>
            <a:r>
              <a:rPr lang="en-IN" dirty="0" smtClean="0"/>
              <a:t> </a:t>
            </a:r>
            <a:r>
              <a:rPr lang="en-IN" dirty="0" err="1" smtClean="0"/>
              <a:t>ಕ್ಷೇತ್ರ</a:t>
            </a:r>
            <a:r>
              <a:rPr lang="en-IN" dirty="0" smtClean="0"/>
              <a:t>/</a:t>
            </a:r>
            <a:r>
              <a:rPr lang="en-IN" dirty="0" err="1" smtClean="0"/>
              <a:t>ವಿಷಯಗಳಿಗೆ</a:t>
            </a:r>
            <a:r>
              <a:rPr lang="en-IN" dirty="0" smtClean="0"/>
              <a:t> </a:t>
            </a:r>
            <a:r>
              <a:rPr lang="en-IN" dirty="0" err="1" smtClean="0"/>
              <a:t>ಸಂಬAಧಿಸಿದ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ಮಾತನಾಡಲು</a:t>
            </a:r>
            <a:r>
              <a:rPr lang="en-IN" dirty="0" smtClean="0"/>
              <a:t> </a:t>
            </a:r>
            <a:r>
              <a:rPr lang="en-IN" dirty="0" err="1" smtClean="0"/>
              <a:t>ಮುಕ್ತ</a:t>
            </a:r>
            <a:r>
              <a:rPr lang="en-IN" dirty="0" smtClean="0"/>
              <a:t> </a:t>
            </a:r>
            <a:r>
              <a:rPr lang="en-IN" dirty="0" err="1" smtClean="0"/>
              <a:t>ಅವಕಾಶ</a:t>
            </a:r>
            <a:r>
              <a:rPr lang="en-IN" dirty="0" smtClean="0"/>
              <a:t> </a:t>
            </a:r>
            <a:r>
              <a:rPr lang="en-IN" dirty="0" err="1" smtClean="0"/>
              <a:t>ನೀಡುವುದು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ಇವುಗಳ</a:t>
            </a:r>
            <a:r>
              <a:rPr lang="en-IN" dirty="0" smtClean="0"/>
              <a:t> </a:t>
            </a:r>
            <a:r>
              <a:rPr lang="en-IN" dirty="0" err="1" smtClean="0"/>
              <a:t>ವ್ಯವಸ್ಥೆ</a:t>
            </a:r>
            <a:r>
              <a:rPr lang="en-IN" dirty="0" smtClean="0"/>
              <a:t>/</a:t>
            </a:r>
            <a:r>
              <a:rPr lang="en-IN" dirty="0" err="1" smtClean="0"/>
              <a:t>ಸೌಲಭ್ಯಗಳಿಗೆ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ಸಂಬಂಧಿಸಿದಂತೆ</a:t>
            </a:r>
            <a:r>
              <a:rPr lang="en-IN" dirty="0" smtClean="0"/>
              <a:t> </a:t>
            </a:r>
            <a:r>
              <a:rPr lang="en-IN" dirty="0" err="1" smtClean="0"/>
              <a:t>ಸಮಸ್ಯೆಗಳ</a:t>
            </a:r>
            <a:r>
              <a:rPr lang="en-IN" dirty="0" smtClean="0"/>
              <a:t>/</a:t>
            </a:r>
            <a:r>
              <a:rPr lang="en-IN" dirty="0" err="1" smtClean="0"/>
              <a:t>ಬೇಡಿಕೆಗಳ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ಚರ್ಚಿಸಿ</a:t>
            </a:r>
            <a:r>
              <a:rPr lang="en-IN" dirty="0" smtClean="0"/>
              <a:t> </a:t>
            </a:r>
            <a:r>
              <a:rPr lang="en-IN" dirty="0" err="1" smtClean="0"/>
              <a:t>ಅಥವಾ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ಪತ್ರದಲ್ಲಿ</a:t>
            </a:r>
            <a:r>
              <a:rPr lang="en-IN" dirty="0" smtClean="0"/>
              <a:t> </a:t>
            </a:r>
            <a:r>
              <a:rPr lang="en-IN" dirty="0" err="1" smtClean="0"/>
              <a:t>ಬರೆದು</a:t>
            </a:r>
            <a:r>
              <a:rPr lang="en-IN" dirty="0" smtClean="0"/>
              <a:t> </a:t>
            </a:r>
            <a:r>
              <a:rPr lang="en-IN" dirty="0" err="1" smtClean="0"/>
              <a:t>ಕೊಡಲು</a:t>
            </a:r>
            <a:r>
              <a:rPr lang="en-IN" dirty="0" smtClean="0"/>
              <a:t> </a:t>
            </a:r>
            <a:r>
              <a:rPr lang="en-IN" dirty="0" err="1" smtClean="0"/>
              <a:t>ತಿಳಿಸುವುದು</a:t>
            </a:r>
            <a:r>
              <a:rPr lang="en-IN" dirty="0" smtClean="0"/>
              <a:t>. </a:t>
            </a:r>
            <a:r>
              <a:rPr lang="en-IN" dirty="0" err="1" smtClean="0"/>
              <a:t>ಸದರಿ</a:t>
            </a:r>
            <a:r>
              <a:rPr lang="en-IN" dirty="0" smtClean="0"/>
              <a:t> </a:t>
            </a:r>
            <a:r>
              <a:rPr lang="en-IN" dirty="0" err="1" smtClean="0"/>
              <a:t>ಚರ್ಚೆಯಲ್ಲಿ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ಮೂಡಿಬಂದ</a:t>
            </a:r>
            <a:r>
              <a:rPr lang="en-IN" dirty="0" smtClean="0"/>
              <a:t> </a:t>
            </a:r>
            <a:r>
              <a:rPr lang="en-IN" dirty="0" err="1" smtClean="0"/>
              <a:t>ಅಥವಾ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ಪತ್ರದ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ಬಂದ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</a:t>
            </a:r>
            <a:r>
              <a:rPr lang="en-IN" dirty="0" smtClean="0"/>
              <a:t> </a:t>
            </a:r>
            <a:r>
              <a:rPr lang="en-IN" dirty="0" err="1" smtClean="0"/>
              <a:t>ಪಟ್ಟಿಯನ್ನು</a:t>
            </a:r>
            <a:r>
              <a:rPr lang="en-IN" dirty="0" smtClean="0"/>
              <a:t> ಈ </a:t>
            </a:r>
            <a:r>
              <a:rPr lang="en-IN" dirty="0" err="1" smtClean="0"/>
              <a:t>ಸುತ್ತೋಲೆಯೊಂದಿಗೆ</a:t>
            </a:r>
            <a:r>
              <a:rPr lang="en-IN" dirty="0" smtClean="0"/>
              <a:t> </a:t>
            </a:r>
            <a:r>
              <a:rPr lang="en-IN" dirty="0" err="1" smtClean="0"/>
              <a:t>ಲಗತ್ತಿಸಿದ</a:t>
            </a:r>
            <a:r>
              <a:rPr lang="en-IN" dirty="0" smtClean="0"/>
              <a:t> ನಮೂನೆ-೧ರಲ್ಲಿ </a:t>
            </a:r>
            <a:r>
              <a:rPr lang="en-IN" dirty="0" err="1" smtClean="0"/>
              <a:t>ತಯಾರಿಸುವುದು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</a:t>
            </a:r>
            <a:r>
              <a:rPr lang="en-IN" dirty="0" smtClean="0"/>
              <a:t> </a:t>
            </a:r>
            <a:r>
              <a:rPr lang="en-IN" dirty="0" err="1" smtClean="0"/>
              <a:t>ಮಟ್ಟದಿಂದ</a:t>
            </a:r>
            <a:r>
              <a:rPr lang="en-IN" dirty="0" smtClean="0"/>
              <a:t>,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ಮಕ್ಕಳನ್ನು</a:t>
            </a:r>
            <a:r>
              <a:rPr lang="en-IN" dirty="0" smtClean="0"/>
              <a:t> </a:t>
            </a:r>
            <a:r>
              <a:rPr lang="en-IN" dirty="0" err="1" smtClean="0"/>
              <a:t>ಪ್ರತಿನಿಧಿಸಲು</a:t>
            </a:r>
            <a:r>
              <a:rPr lang="en-IN" dirty="0" smtClean="0"/>
              <a:t> </a:t>
            </a:r>
            <a:r>
              <a:rPr lang="en-IN" dirty="0" err="1" smtClean="0"/>
              <a:t>ಶಾಲೆಗೆ</a:t>
            </a:r>
            <a:r>
              <a:rPr lang="en-IN" dirty="0" smtClean="0"/>
              <a:t> </a:t>
            </a:r>
            <a:r>
              <a:rPr lang="en-IN" dirty="0" err="1" smtClean="0"/>
              <a:t>ಹಾಜರಾಗುತ್ತಿರುವ</a:t>
            </a:r>
            <a:r>
              <a:rPr lang="en-IN" dirty="0" smtClean="0"/>
              <a:t>, </a:t>
            </a:r>
            <a:r>
              <a:rPr lang="en-IN" dirty="0" err="1" smtClean="0"/>
              <a:t>ಶಾಲೆಯಿಂದ</a:t>
            </a:r>
            <a:r>
              <a:rPr lang="en-IN" dirty="0" smtClean="0"/>
              <a:t> </a:t>
            </a:r>
            <a:r>
              <a:rPr lang="en-IN" dirty="0" err="1" smtClean="0"/>
              <a:t>ಹೊರಗುಳಿದ</a:t>
            </a:r>
            <a:r>
              <a:rPr lang="en-IN" dirty="0" smtClean="0"/>
              <a:t>, </a:t>
            </a:r>
            <a:r>
              <a:rPr lang="en-IN" dirty="0" err="1" smtClean="0"/>
              <a:t>ವಿಶೇಷ</a:t>
            </a:r>
            <a:r>
              <a:rPr lang="en-IN" dirty="0" smtClean="0"/>
              <a:t>/</a:t>
            </a:r>
            <a:r>
              <a:rPr lang="en-IN" dirty="0" err="1" smtClean="0"/>
              <a:t>ವಿಕಲಚೇತನ</a:t>
            </a:r>
            <a:r>
              <a:rPr lang="en-IN" dirty="0" smtClean="0"/>
              <a:t>, </a:t>
            </a:r>
            <a:r>
              <a:rPr lang="en-IN" dirty="0" err="1" smtClean="0"/>
              <a:t>ಅಲೆಮಾರಿ</a:t>
            </a:r>
            <a:r>
              <a:rPr lang="en-IN" dirty="0" smtClean="0"/>
              <a:t> </a:t>
            </a:r>
            <a:r>
              <a:rPr lang="en-IN" dirty="0" err="1" smtClean="0"/>
              <a:t>ಕುಟುಂಬಗಳ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ಸೇರಿದಂತೆ</a:t>
            </a:r>
            <a:r>
              <a:rPr lang="en-IN" dirty="0" smtClean="0"/>
              <a:t> (</a:t>
            </a:r>
            <a:r>
              <a:rPr lang="en-IN" dirty="0" err="1" smtClean="0"/>
              <a:t>ಅನುಸೂಚಿತ</a:t>
            </a:r>
            <a:r>
              <a:rPr lang="en-IN" dirty="0" smtClean="0"/>
              <a:t> </a:t>
            </a:r>
            <a:r>
              <a:rPr lang="en-IN" dirty="0" err="1" smtClean="0"/>
              <a:t>ಜಾತಿ</a:t>
            </a:r>
            <a:r>
              <a:rPr lang="en-IN" dirty="0" smtClean="0"/>
              <a:t>, </a:t>
            </a:r>
            <a:r>
              <a:rPr lang="en-IN" dirty="0" err="1" smtClean="0"/>
              <a:t>ಅನುಸೂಚಿತ</a:t>
            </a:r>
            <a:r>
              <a:rPr lang="en-IN" dirty="0" smtClean="0"/>
              <a:t> </a:t>
            </a:r>
            <a:r>
              <a:rPr lang="en-IN" dirty="0" err="1" smtClean="0"/>
              <a:t>ಪಂಗಡ</a:t>
            </a:r>
            <a:r>
              <a:rPr lang="en-IN" dirty="0" smtClean="0"/>
              <a:t>, </a:t>
            </a:r>
            <a:r>
              <a:rPr lang="en-IN" dirty="0" err="1" smtClean="0"/>
              <a:t>ಹಿಂದುಳಿದ</a:t>
            </a:r>
            <a:r>
              <a:rPr lang="en-IN" dirty="0" smtClean="0"/>
              <a:t> </a:t>
            </a:r>
            <a:r>
              <a:rPr lang="en-IN" dirty="0" err="1" smtClean="0"/>
              <a:t>ವರ್ಗಗಳು</a:t>
            </a:r>
            <a:r>
              <a:rPr lang="en-IN" dirty="0" smtClean="0"/>
              <a:t>, </a:t>
            </a:r>
            <a:r>
              <a:rPr lang="en-IN" dirty="0" err="1" smtClean="0"/>
              <a:t>ಅಲ್ಪಸಂಖ್ಯಾತರು</a:t>
            </a:r>
            <a:r>
              <a:rPr lang="en-IN" dirty="0" smtClean="0"/>
              <a:t>) </a:t>
            </a:r>
            <a:r>
              <a:rPr lang="en-IN" dirty="0" err="1" smtClean="0"/>
              <a:t>ಪ್ರತಿನಿಧಿಸುವ</a:t>
            </a:r>
            <a:r>
              <a:rPr lang="en-IN" dirty="0" smtClean="0"/>
              <a:t> </a:t>
            </a:r>
            <a:r>
              <a:rPr lang="en-IN" dirty="0" err="1" smtClean="0"/>
              <a:t>ಹಾಗೆ</a:t>
            </a:r>
            <a:r>
              <a:rPr lang="en-IN" dirty="0" smtClean="0"/>
              <a:t> </a:t>
            </a:r>
            <a:r>
              <a:rPr lang="en-IN" dirty="0" err="1" smtClean="0"/>
              <a:t>ಇಬ್ಬರು</a:t>
            </a:r>
            <a:r>
              <a:rPr lang="en-IN" dirty="0" smtClean="0"/>
              <a:t> </a:t>
            </a:r>
            <a:r>
              <a:rPr lang="en-IN" dirty="0" err="1" smtClean="0"/>
              <a:t>ಬಾಲಕರು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ಇಬ್ಬರು</a:t>
            </a:r>
            <a:r>
              <a:rPr lang="en-IN" dirty="0" smtClean="0"/>
              <a:t> </a:t>
            </a:r>
            <a:r>
              <a:rPr lang="en-IN" dirty="0" err="1" smtClean="0"/>
              <a:t>ಬಾಲಕಿಯರನ್ನು</a:t>
            </a:r>
            <a:r>
              <a:rPr lang="en-IN" dirty="0" smtClean="0"/>
              <a:t> </a:t>
            </a:r>
            <a:r>
              <a:rPr lang="en-IN" dirty="0" err="1" smtClean="0"/>
              <a:t>ಮಕ್ಕಳಿಂದಲೇ</a:t>
            </a:r>
            <a:r>
              <a:rPr lang="en-IN" dirty="0" smtClean="0"/>
              <a:t> </a:t>
            </a:r>
            <a:r>
              <a:rPr lang="en-IN" dirty="0" err="1" smtClean="0"/>
              <a:t>ಗುರುತಿಸುವುದು</a:t>
            </a:r>
            <a:r>
              <a:rPr lang="en-IN" dirty="0" smtClean="0"/>
              <a:t>. </a:t>
            </a:r>
            <a:r>
              <a:rPr lang="en-IN" dirty="0" err="1" smtClean="0"/>
              <a:t>ಗುರುತಿಸಲಾದ</a:t>
            </a:r>
            <a:r>
              <a:rPr lang="en-IN" dirty="0" smtClean="0"/>
              <a:t> ಈ </a:t>
            </a:r>
            <a:r>
              <a:rPr lang="en-IN" dirty="0" err="1" smtClean="0"/>
              <a:t>ಬಾಲಕ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ಬಾಲಕಿಯರೊಂದಿಗೆ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ಶಿಕ್ಷಕರು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ಮಟ್ಟದಲ್ಲಿ</a:t>
            </a:r>
            <a:r>
              <a:rPr lang="en-IN" dirty="0" smtClean="0"/>
              <a:t> </a:t>
            </a:r>
            <a:r>
              <a:rPr lang="en-IN" dirty="0" err="1" smtClean="0"/>
              <a:t>ನಿಗದಿತ</a:t>
            </a:r>
            <a:r>
              <a:rPr lang="en-IN" dirty="0" smtClean="0"/>
              <a:t> </a:t>
            </a:r>
            <a:r>
              <a:rPr lang="en-IN" dirty="0" err="1" smtClean="0"/>
              <a:t>ದಿನಾಂಕದಂದು</a:t>
            </a:r>
            <a:r>
              <a:rPr lang="en-IN" dirty="0" smtClean="0"/>
              <a:t> </a:t>
            </a:r>
            <a:r>
              <a:rPr lang="en-IN" dirty="0" err="1" smtClean="0"/>
              <a:t>ನಡೆಯುವ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ಸಭೆಗೆ</a:t>
            </a:r>
            <a:r>
              <a:rPr lang="en-IN" dirty="0" smtClean="0"/>
              <a:t> </a:t>
            </a:r>
            <a:r>
              <a:rPr lang="en-IN" dirty="0" err="1" smtClean="0"/>
              <a:t>ಹಾಜರಾಗುವುದು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</a:t>
            </a:r>
            <a:r>
              <a:rPr lang="en-IN" dirty="0" smtClean="0"/>
              <a:t> </a:t>
            </a:r>
            <a:r>
              <a:rPr lang="en-IN" dirty="0" err="1" smtClean="0"/>
              <a:t>ಮಟ್ಟದಲ್ಲಿ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ಮೂಡಿಬಂದ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</a:t>
            </a:r>
            <a:r>
              <a:rPr lang="en-IN" dirty="0" smtClean="0"/>
              <a:t>/</a:t>
            </a:r>
            <a:r>
              <a:rPr lang="en-IN" dirty="0" err="1" smtClean="0"/>
              <a:t>ಬೇಡಿಕೆಗಳ</a:t>
            </a:r>
            <a:r>
              <a:rPr lang="en-IN" dirty="0" smtClean="0"/>
              <a:t> </a:t>
            </a:r>
            <a:r>
              <a:rPr lang="en-IN" dirty="0" err="1" smtClean="0"/>
              <a:t>ಪಟ್ಟಿಯನ್ನು</a:t>
            </a:r>
            <a:r>
              <a:rPr lang="en-IN" dirty="0" smtClean="0"/>
              <a:t> </a:t>
            </a:r>
            <a:r>
              <a:rPr lang="en-IN" dirty="0" err="1" smtClean="0"/>
              <a:t>ಮಂಡಿಸುವುದು</a:t>
            </a:r>
            <a:r>
              <a:rPr lang="en-IN" dirty="0" smtClean="0"/>
              <a:t>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715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ವಾರ್ಡ್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ಈ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ಭಾಗವಹಿಸಿದ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ಶಿಕ್ಷಕ</a:t>
            </a:r>
            <a:r>
              <a:rPr lang="en-IN" dirty="0" smtClean="0"/>
              <a:t>/</a:t>
            </a:r>
            <a:r>
              <a:rPr lang="en-IN" dirty="0" err="1" smtClean="0"/>
              <a:t>ಶಿಕ್ಷಕಿಯರ</a:t>
            </a:r>
            <a:r>
              <a:rPr lang="en-IN" dirty="0" smtClean="0"/>
              <a:t> </a:t>
            </a:r>
            <a:r>
              <a:rPr lang="en-IN" dirty="0" err="1" smtClean="0"/>
              <a:t>ಸಹಿಗಳನ್ನು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ನಡಾವಳಿ</a:t>
            </a:r>
            <a:r>
              <a:rPr lang="en-IN" dirty="0" smtClean="0"/>
              <a:t>/</a:t>
            </a:r>
            <a:r>
              <a:rPr lang="en-IN" dirty="0" err="1" smtClean="0"/>
              <a:t>ಹಾಜರಾತಿ</a:t>
            </a:r>
            <a:r>
              <a:rPr lang="en-IN" dirty="0" smtClean="0"/>
              <a:t> </a:t>
            </a:r>
            <a:r>
              <a:rPr lang="en-IN" dirty="0" err="1" smtClean="0"/>
              <a:t>ವಹಿಯಲ್ಲಿ</a:t>
            </a:r>
            <a:r>
              <a:rPr lang="en-IN" dirty="0" smtClean="0"/>
              <a:t> </a:t>
            </a:r>
            <a:r>
              <a:rPr lang="en-IN" dirty="0" err="1" smtClean="0"/>
              <a:t>ಪಡೆಯುವುದು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/</a:t>
            </a:r>
            <a:r>
              <a:rPr lang="en-IN" dirty="0" err="1" smtClean="0"/>
              <a:t>ವಾರ್ಡ್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ಸಭೆಗಳು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ಮಟ್ಟದಲ್ಲಿ</a:t>
            </a:r>
            <a:r>
              <a:rPr lang="en-IN" dirty="0" smtClean="0"/>
              <a:t> </a:t>
            </a:r>
            <a:r>
              <a:rPr lang="en-IN" dirty="0" err="1" smtClean="0"/>
              <a:t>ನಡೆಯುವ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ಪೂರ್ಣಗೊಂಡಿರಬೇಕು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, </a:t>
            </a:r>
            <a:r>
              <a:rPr lang="en-IN" dirty="0" err="1" smtClean="0"/>
              <a:t>ಫೇಸ್</a:t>
            </a:r>
            <a:r>
              <a:rPr lang="en-IN" dirty="0" smtClean="0"/>
              <a:t> </a:t>
            </a:r>
            <a:r>
              <a:rPr lang="en-IN" dirty="0" err="1" smtClean="0"/>
              <a:t>ಬುಕ್</a:t>
            </a:r>
            <a:r>
              <a:rPr lang="en-IN" dirty="0" smtClean="0"/>
              <a:t> </a:t>
            </a:r>
            <a:r>
              <a:rPr lang="en-IN" dirty="0" err="1" smtClean="0"/>
              <a:t>ಪೇಜಿನಲ್ಲಿ</a:t>
            </a:r>
            <a:r>
              <a:rPr lang="en-IN" dirty="0" smtClean="0"/>
              <a:t>,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ಧನಿ</a:t>
            </a:r>
            <a:r>
              <a:rPr lang="en-IN" dirty="0" smtClean="0"/>
              <a:t> </a:t>
            </a:r>
            <a:r>
              <a:rPr lang="en-IN" dirty="0" err="1" smtClean="0"/>
              <a:t>ಪೆಟ್ಟಿಗೆಯಲ್ಲಿ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ಮಕ್ಕಳಿಂದ</a:t>
            </a:r>
            <a:r>
              <a:rPr lang="en-IN" dirty="0" smtClean="0"/>
              <a:t> </a:t>
            </a:r>
            <a:r>
              <a:rPr lang="en-IN" dirty="0" err="1" smtClean="0"/>
              <a:t>ಬಂದ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</a:t>
            </a:r>
            <a:r>
              <a:rPr lang="en-IN" dirty="0" smtClean="0"/>
              <a:t> </a:t>
            </a:r>
            <a:r>
              <a:rPr lang="en-IN" dirty="0" err="1" smtClean="0"/>
              <a:t>ಪಟ್ಟಿಗಳನ್ನು</a:t>
            </a:r>
            <a:r>
              <a:rPr lang="en-IN" dirty="0" smtClean="0"/>
              <a:t> ನಮೂನೆ-೧ರಲ್ಲಿ </a:t>
            </a:r>
            <a:r>
              <a:rPr lang="en-IN" dirty="0" err="1" smtClean="0"/>
              <a:t>ಕ್ರೋಡೀಕರಿಸಿ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೦೩ದಿನಗಳ </a:t>
            </a:r>
            <a:r>
              <a:rPr lang="en-IN" dirty="0" err="1" smtClean="0"/>
              <a:t>ಮುಂಚಿತವಾಗಿ</a:t>
            </a:r>
            <a:r>
              <a:rPr lang="en-IN" dirty="0" smtClean="0"/>
              <a:t> </a:t>
            </a:r>
            <a:r>
              <a:rPr lang="en-IN" dirty="0" err="1" smtClean="0"/>
              <a:t>ತಯಾರಿಸುವುದು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ಚರ್ಚಿಸಿ</a:t>
            </a:r>
            <a:r>
              <a:rPr lang="en-IN" dirty="0" smtClean="0"/>
              <a:t> </a:t>
            </a:r>
            <a:r>
              <a:rPr lang="en-IN" dirty="0" err="1" smtClean="0"/>
              <a:t>ಅಂತಿಮಗೊಳಿಸಲು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ಮಂಡಿಸುವುದು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915400" cy="1066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ಸಭೆಯನ್ನು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ತಾಲ್ಲೂಕಿನ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</a:t>
            </a:r>
            <a:r>
              <a:rPr lang="en-IN" dirty="0" smtClean="0"/>
              <a:t> </a:t>
            </a:r>
            <a:r>
              <a:rPr lang="en-IN" dirty="0" err="1" smtClean="0"/>
              <a:t>ಆಡಳಿತಾಧಿಕಾರಿಗಳೊಂದಿಗೆ</a:t>
            </a:r>
            <a:r>
              <a:rPr lang="en-IN" dirty="0" smtClean="0"/>
              <a:t> </a:t>
            </a:r>
            <a:r>
              <a:rPr lang="en-IN" dirty="0" err="1" smtClean="0"/>
              <a:t>ಸಮಾಲೋಚಿಸಿ</a:t>
            </a:r>
            <a:r>
              <a:rPr lang="en-IN" dirty="0" smtClean="0"/>
              <a:t> </a:t>
            </a:r>
            <a:r>
              <a:rPr lang="en-IN" dirty="0" err="1" smtClean="0"/>
              <a:t>ನಿಗದಿಪಡಿಸಲಾದ</a:t>
            </a:r>
            <a:r>
              <a:rPr lang="en-IN" dirty="0" smtClean="0"/>
              <a:t> </a:t>
            </a:r>
            <a:r>
              <a:rPr lang="en-IN" dirty="0" err="1" smtClean="0"/>
              <a:t>ದಿನಾಂಕದಂದು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ಆಡಳಿತ</a:t>
            </a:r>
            <a:r>
              <a:rPr lang="en-IN" sz="2800" dirty="0" smtClean="0"/>
              <a:t>/</a:t>
            </a:r>
            <a:r>
              <a:rPr lang="en-IN" sz="2800" dirty="0" err="1" smtClean="0"/>
              <a:t>ಉಸ್ತುವಾರಿ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ಅಧಿಕಾರಿಗಳಿಗೆ</a:t>
            </a:r>
            <a:r>
              <a:rPr lang="en-IN" sz="2800" dirty="0" smtClean="0"/>
              <a:t>,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ವ್ಯಾಪ್ತಿಯ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ವಿವಿಧ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ಭಾಗೀದಾರರಾದ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ಶಿಕ್ಷಣ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ಮಹಿಳಾ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ತಾಲೂಕು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ಜಿಲ್ಲಾ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ಸಂರಕ್ಷಣಾಧಿಕಾರಿ,ಸಮಾಜ</a:t>
            </a:r>
            <a:r>
              <a:rPr lang="en-IN" sz="2800" dirty="0" smtClean="0"/>
              <a:t> </a:t>
            </a:r>
            <a:r>
              <a:rPr lang="en-IN" sz="2800" dirty="0" err="1" smtClean="0"/>
              <a:t>ಕಲ್ಯಾಣ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ಹಿಂದುಳಿದ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ಅಲ್ಪಸಂಖ್ಯಾತರ</a:t>
            </a:r>
            <a:r>
              <a:rPr lang="en-IN" sz="2800" dirty="0" smtClean="0"/>
              <a:t> </a:t>
            </a:r>
            <a:r>
              <a:rPr lang="en-IN" sz="2800" dirty="0" err="1" smtClean="0"/>
              <a:t>ಕಲ್ಯಾಣ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ಎಸ್.ಡಿ.ಎಮ್.ಸಿ.ಯವರಿಗೆ</a:t>
            </a:r>
            <a:r>
              <a:rPr lang="en-IN" sz="2800" dirty="0" smtClean="0"/>
              <a:t>, </a:t>
            </a:r>
            <a:r>
              <a:rPr lang="en-IN" sz="2800" dirty="0" err="1" smtClean="0"/>
              <a:t>ಆರೋಗ್ಯ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ಕಂದಾಯ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ಕಾರ್ಮಿಕ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</a:t>
            </a:r>
            <a:r>
              <a:rPr lang="en-IN" sz="2800" dirty="0" smtClean="0"/>
              <a:t>, </a:t>
            </a:r>
            <a:r>
              <a:rPr lang="en-IN" sz="2800" dirty="0" err="1" smtClean="0"/>
              <a:t>ಪೋಲಿಸ್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ಸ್ಥಳೀಯ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ಸ್ವಸಹಾಯ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ಸಂಘದ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ಯುವಕ</a:t>
            </a:r>
            <a:r>
              <a:rPr lang="en-IN" sz="2800" dirty="0" smtClean="0"/>
              <a:t>/</a:t>
            </a:r>
            <a:r>
              <a:rPr lang="en-IN" sz="2800" dirty="0" err="1" smtClean="0"/>
              <a:t>ಯುವತಿ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ಮಂಡಳಿಗಳು,ಸ್ವಯಂ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ಸೇವಾ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ಸಂಸ್ಥೆಗಳಿಗೆ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ಮುಂಚಿತವಾಗಿ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ಈ </a:t>
            </a:r>
            <a:r>
              <a:rPr lang="en-IN" sz="2800" dirty="0" err="1" smtClean="0"/>
              <a:t>ಎಲ್ಲಾ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ಅಧಿಕಾರೇತರರು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ಭಾಗವಹಿಸುವಂತೆ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ನೋಡಿಕೊಳ್ಳುವುದು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ಜಿಲ್ಲಾ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ಕಲ್ಯಾಣ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ಜಿಲ್ಲಾ</a:t>
            </a:r>
            <a:r>
              <a:rPr lang="en-IN" sz="2800" dirty="0" smtClean="0"/>
              <a:t>/</a:t>
            </a:r>
            <a:r>
              <a:rPr lang="en-IN" sz="2800" dirty="0" err="1" smtClean="0"/>
              <a:t>ತಾಲೂಕು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ಕಾನೂನು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ಸೇವಾ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ಪ್ರಾಧಿಕಾರಕ್ಕೆ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ವಿಶೇಷ</a:t>
            </a:r>
            <a:r>
              <a:rPr lang="en-IN" sz="2800" dirty="0" smtClean="0"/>
              <a:t> </a:t>
            </a:r>
            <a:r>
              <a:rPr lang="en-IN" sz="2800" dirty="0" err="1" smtClean="0"/>
              <a:t>ಆಹ್ವಾನ</a:t>
            </a:r>
            <a:r>
              <a:rPr lang="en-IN" sz="2800" dirty="0" smtClean="0"/>
              <a:t> </a:t>
            </a:r>
            <a:r>
              <a:rPr lang="en-IN" sz="2800" dirty="0" err="1" smtClean="0"/>
              <a:t>ಕೊಡುವುದು</a:t>
            </a:r>
            <a:r>
              <a:rPr lang="en-IN" sz="2800" dirty="0" smtClean="0"/>
              <a:t>.</a:t>
            </a:r>
          </a:p>
          <a:p>
            <a:pPr algn="just">
              <a:buNone/>
            </a:pPr>
            <a:endParaRPr lang="en-IN" sz="1600" dirty="0" smtClean="0"/>
          </a:p>
          <a:p>
            <a:pPr algn="just"/>
            <a:r>
              <a:rPr lang="en-IN" sz="2800" dirty="0" err="1" smtClean="0"/>
              <a:t>ಶಾಲೆಗಳಲ್ಲಿರುವ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ಕ್ಲಬ್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ಸುರಕ್ಷತಾ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ಪ್ರತಿನಿಧಿ,ಶಾಲಾ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ಕ್ಯಾಬಿನೆಟ್‌ನ</a:t>
            </a:r>
            <a:r>
              <a:rPr lang="en-IN" sz="2800" dirty="0" smtClean="0"/>
              <a:t> </a:t>
            </a:r>
            <a:r>
              <a:rPr lang="en-IN" sz="2800" dirty="0" err="1" smtClean="0"/>
              <a:t>ಮುಖ್ಯಮಂತ್ರಿ</a:t>
            </a:r>
            <a:r>
              <a:rPr lang="en-IN" sz="2800" dirty="0" smtClean="0"/>
              <a:t>, </a:t>
            </a:r>
            <a:r>
              <a:rPr lang="en-IN" sz="2800" dirty="0" err="1" smtClean="0"/>
              <a:t>ಮಹಿಳಾ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ರಕ್ಷಣೆ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ಸಾಗಾಟ</a:t>
            </a:r>
            <a:r>
              <a:rPr lang="en-IN" sz="2800" dirty="0" smtClean="0"/>
              <a:t> </a:t>
            </a:r>
            <a:r>
              <a:rPr lang="en-IN" sz="2800" dirty="0" err="1" smtClean="0"/>
              <a:t>ತಡೆ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ನಿಗಾವಹಿಸುವ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ಸಮಿತಿಯ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</a:t>
            </a:r>
            <a:r>
              <a:rPr lang="en-IN" sz="2800" dirty="0" smtClean="0"/>
              <a:t>, </a:t>
            </a:r>
            <a:r>
              <a:rPr lang="en-IN" sz="2800" dirty="0" err="1" smtClean="0"/>
              <a:t>ಶಾಲಾ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ಮೇಲುಸ್ತುವಾರಿ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ಸಮಿತಿಯ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ಪ್ರತಿನಿಧಿ,ಆಸಕ್ತ</a:t>
            </a:r>
            <a:r>
              <a:rPr lang="en-IN" sz="2800" dirty="0" smtClean="0"/>
              <a:t> </a:t>
            </a:r>
            <a:r>
              <a:rPr lang="en-IN" sz="2800" dirty="0" err="1" smtClean="0"/>
              <a:t>ಪೋಷಕರು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ಇವರುಗಳಿಗೆ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ಶಾಲಾ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ಮುಖ್ಯೋಪಾಧ್ಯಾಯರ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ಮೂಲಕ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ಸಭೆಗೆ</a:t>
            </a:r>
            <a:r>
              <a:rPr lang="en-IN" sz="2800" dirty="0" smtClean="0"/>
              <a:t>  </a:t>
            </a:r>
            <a:r>
              <a:rPr lang="en-IN" sz="2800" dirty="0" err="1" smtClean="0"/>
              <a:t>ಹಾಜರಾಗುವಂತೆ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ನೋಡಿಕೊಳ್ಳುವುದು</a:t>
            </a:r>
            <a:r>
              <a:rPr lang="en-IN" sz="2800" dirty="0" smtClean="0"/>
              <a:t>.</a:t>
            </a:r>
          </a:p>
          <a:p>
            <a:pPr algn="just"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ಕೋವಿಡ್-೧೯ </a:t>
            </a:r>
            <a:r>
              <a:rPr lang="en-IN" sz="2800" dirty="0" err="1" smtClean="0"/>
              <a:t>ಹರಡಂತೆ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ಅಗತ್ಯ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ಮುನ್ನೆಚ್ಚರಿಕಾ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ಕ್ರಮಗಳನ್ನು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ಸಂದರ್ಭದಲ್ಲಿ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ಕಡ್ಡಾಯವಾಗಿ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ಪಾಲಿಸುವುದು</a:t>
            </a:r>
            <a:r>
              <a:rPr lang="en-IN" sz="2800" dirty="0" smtClean="0"/>
              <a:t>.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ವ್ಯಾಪ್ತಿಯಲ್ಲಿನ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ಹೆಚ್ಚು</a:t>
            </a:r>
            <a:r>
              <a:rPr lang="en-IN" sz="2800" dirty="0" smtClean="0"/>
              <a:t> </a:t>
            </a:r>
            <a:r>
              <a:rPr lang="en-IN" sz="2800" dirty="0" err="1" smtClean="0"/>
              <a:t>ದೊಡ್ಡದಾದ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ಆವರಣ</a:t>
            </a:r>
            <a:r>
              <a:rPr lang="en-IN" sz="2800" dirty="0" smtClean="0"/>
              <a:t>, </a:t>
            </a:r>
            <a:r>
              <a:rPr lang="en-IN" sz="2800" dirty="0" err="1" smtClean="0"/>
              <a:t>ಉತ್ತಮ</a:t>
            </a:r>
            <a:r>
              <a:rPr lang="en-IN" sz="2800" dirty="0" smtClean="0"/>
              <a:t> </a:t>
            </a:r>
            <a:r>
              <a:rPr lang="en-IN" sz="2800" dirty="0" err="1" smtClean="0"/>
              <a:t>ಗಾಳಿ</a:t>
            </a:r>
            <a:r>
              <a:rPr lang="en-IN" sz="2800" dirty="0" smtClean="0"/>
              <a:t>, </a:t>
            </a:r>
            <a:r>
              <a:rPr lang="en-IN" sz="2800" dirty="0" err="1" smtClean="0"/>
              <a:t>ಬೆಳಕು</a:t>
            </a:r>
            <a:r>
              <a:rPr lang="en-IN" sz="2800" dirty="0" smtClean="0"/>
              <a:t> </a:t>
            </a:r>
            <a:r>
              <a:rPr lang="en-IN" sz="2800" dirty="0" err="1" smtClean="0"/>
              <a:t>ಇರುವ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ಪ್ರೌಢ</a:t>
            </a:r>
            <a:r>
              <a:rPr lang="en-IN" sz="2800" dirty="0" smtClean="0"/>
              <a:t> </a:t>
            </a:r>
            <a:r>
              <a:rPr lang="en-IN" sz="2800" dirty="0" err="1" smtClean="0"/>
              <a:t>ಶಾಲೆಗಳಲ್ಲಿ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ಅಥವಾ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ಸೂಕ್ತವಾದ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ಸ್ಥಳದಲ್ಲಿ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ನಡೆಸುವುದು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ಅಧಿಕಾರೇತರರು</a:t>
            </a:r>
            <a:r>
              <a:rPr lang="en-IN" sz="2800" dirty="0" smtClean="0"/>
              <a:t> (</a:t>
            </a:r>
            <a:r>
              <a:rPr lang="en-IN" sz="2800" dirty="0" err="1" smtClean="0"/>
              <a:t>ಸಂಘಗಳ</a:t>
            </a:r>
            <a:r>
              <a:rPr lang="en-IN" sz="2800" dirty="0" smtClean="0"/>
              <a:t>/</a:t>
            </a:r>
            <a:r>
              <a:rPr lang="en-IN" sz="2800" dirty="0" err="1" smtClean="0"/>
              <a:t>ಸ್ವಯಂ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ಸೇವಾ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ಸಂಸ್ಥೆಗಳ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ಪ್ರತಿನಿಧಿಗಳು</a:t>
            </a:r>
            <a:r>
              <a:rPr lang="en-IN" sz="2800" dirty="0" smtClean="0"/>
              <a:t>)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ಮಕ್ಕಳು</a:t>
            </a:r>
            <a:r>
              <a:rPr lang="en-IN" sz="2800" dirty="0" smtClean="0"/>
              <a:t> (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/</a:t>
            </a:r>
            <a:r>
              <a:rPr lang="en-IN" sz="2800" dirty="0" err="1" smtClean="0"/>
              <a:t>ವಾರ್ಡ್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 </a:t>
            </a:r>
            <a:r>
              <a:rPr lang="en-IN" sz="2800" dirty="0" err="1" smtClean="0"/>
              <a:t>ಗುರುತಿಲಾದ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ಪ್ರತಿನಿಧಿಗಳು</a:t>
            </a:r>
            <a:r>
              <a:rPr lang="en-IN" sz="2800" dirty="0" smtClean="0"/>
              <a:t>) </a:t>
            </a:r>
            <a:r>
              <a:rPr lang="en-IN" sz="2800" dirty="0" err="1" smtClean="0"/>
              <a:t>ಸೇರಿದಂತೆ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ಸೇರಬೇಕಾದ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ಸಂಖ್ಯೆಯನ್ನು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ಮೊದಲೇ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ನಿಗದಿಗೊಳಿಸುವುದು</a:t>
            </a:r>
            <a:r>
              <a:rPr lang="en-IN" sz="2800" dirty="0" smtClean="0"/>
              <a:t>.</a:t>
            </a:r>
          </a:p>
          <a:p>
            <a:pPr algn="just"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ಸಭೆ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ನಡೆಸಲಾಗುವ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ಸ್ಥಳದಲ್ಲಿ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ಕೈತೊಳೆಯಲು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ಸ್ಥಳ</a:t>
            </a:r>
            <a:r>
              <a:rPr lang="en-IN" sz="2800" dirty="0" smtClean="0"/>
              <a:t>, </a:t>
            </a:r>
            <a:r>
              <a:rPr lang="en-IN" sz="2800" dirty="0" err="1" smtClean="0"/>
              <a:t>ಸಾಬೂನು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ನೀರಿನ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ವ್ಯವಸ್ಥೆ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ಮಾಡುವುದು</a:t>
            </a:r>
            <a:r>
              <a:rPr lang="en-IN" sz="2800" dirty="0" smtClean="0"/>
              <a:t>, </a:t>
            </a:r>
            <a:r>
              <a:rPr lang="en-IN" sz="2800" dirty="0" err="1" smtClean="0"/>
              <a:t>ಪ್ರತಿಯೊಬ್ಬರೂ</a:t>
            </a:r>
            <a:r>
              <a:rPr lang="en-IN" sz="2800" dirty="0" smtClean="0"/>
              <a:t> </a:t>
            </a:r>
            <a:r>
              <a:rPr lang="en-IN" sz="2800" dirty="0" err="1" smtClean="0"/>
              <a:t>ಕಡ್ಡಾಯವಾಗಿ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ಮಾಸ್ಕ್</a:t>
            </a:r>
            <a:r>
              <a:rPr lang="en-IN" sz="2800" dirty="0" smtClean="0"/>
              <a:t> </a:t>
            </a:r>
            <a:r>
              <a:rPr lang="en-IN" sz="2800" dirty="0" err="1" smtClean="0"/>
              <a:t>ಧರಿಸುವುದು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ಸಾಮಾಜಿಕ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ಅಂತರ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ಕಾಪಾಡುವುದು</a:t>
            </a:r>
            <a:r>
              <a:rPr lang="en-IN" sz="2800" dirty="0" smtClean="0"/>
              <a:t>. ಈ </a:t>
            </a:r>
            <a:r>
              <a:rPr lang="en-IN" sz="2800" dirty="0" err="1" smtClean="0"/>
              <a:t>ಎಲ್ಲಾ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ಅಂಶಗಳನ್ನು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ಗಣನೆಗೆ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ತೆಗೆದುಕೊಂಡು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ಅಧಿಕಾರೇತರರಿಗೆ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ಕೂರಲು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ವ್ಯವಸ್ಥೆ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ಮಾಡುವುದು</a:t>
            </a:r>
            <a:r>
              <a:rPr lang="en-IN" sz="2800" dirty="0" smtClean="0"/>
              <a:t>, </a:t>
            </a:r>
            <a:r>
              <a:rPr lang="en-IN" sz="2800" dirty="0" err="1" smtClean="0"/>
              <a:t>ಮಾತನಾಡಲು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ಧ್ವನಿವರ್ಧಕ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ಕುಡಿಯುವ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ನೀರಿನ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ವ್ಯವಸ್ಥೆ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ಮಾಡುವುದು</a:t>
            </a:r>
            <a:r>
              <a:rPr lang="en-IN" sz="2800" dirty="0" smtClean="0"/>
              <a:t>.</a:t>
            </a:r>
            <a:r>
              <a:rPr lang="en-IN" sz="2800" dirty="0" smtClean="0"/>
              <a:t>	</a:t>
            </a:r>
          </a:p>
          <a:p>
            <a:pPr algn="just"/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ಮಕ್ಕಳಿಂದ</a:t>
            </a:r>
            <a:r>
              <a:rPr lang="en-IN" sz="2800" dirty="0" smtClean="0"/>
              <a:t> ಈ </a:t>
            </a:r>
            <a:r>
              <a:rPr lang="en-IN" sz="2800" dirty="0" err="1" smtClean="0"/>
              <a:t>ಕೆಳಕಂಡ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ನಿರ್ದಿಷ್ಟ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ವಿಷಯಗಳ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ಚರ್ಚೆಗೆ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ಅವರ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ಅಭಿಪ್ರಾಯಗಳನ್ನು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ವ್ಯಕ್ತಪಡಿಸಲು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ಅವಕಾಶ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ನೀಡಿ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ಇಂಥಹ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ಸಮಸ್ಯೆಗಳನ್ನು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ಪರಿಹರಿಸುವ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ಸಲಹೆಗಳನ್ನು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ಪಡೆಯುವುದು</a:t>
            </a:r>
            <a:r>
              <a:rPr lang="en-IN" sz="2800" dirty="0" smtClean="0"/>
              <a:t>.</a:t>
            </a:r>
          </a:p>
          <a:p>
            <a:pPr algn="just"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943600"/>
          </a:xfrm>
        </p:spPr>
        <p:txBody>
          <a:bodyPr>
            <a:noAutofit/>
          </a:bodyPr>
          <a:lstStyle/>
          <a:p>
            <a:r>
              <a:rPr lang="en-IN" sz="2700" dirty="0" err="1" smtClean="0"/>
              <a:t>ತಮ್ಮ</a:t>
            </a:r>
            <a:r>
              <a:rPr lang="en-IN" sz="2700" dirty="0" smtClean="0"/>
              <a:t> </a:t>
            </a:r>
            <a:r>
              <a:rPr lang="en-IN" sz="2700" dirty="0" err="1" smtClean="0"/>
              <a:t>ವಸತಿ</a:t>
            </a:r>
            <a:r>
              <a:rPr lang="en-IN" sz="2700" dirty="0" smtClean="0"/>
              <a:t> </a:t>
            </a:r>
            <a:r>
              <a:rPr lang="en-IN" sz="2700" dirty="0" err="1" smtClean="0"/>
              <a:t>ಪ್ರದೇಶ</a:t>
            </a:r>
            <a:r>
              <a:rPr lang="en-IN" sz="2700" dirty="0" smtClean="0"/>
              <a:t>/</a:t>
            </a:r>
            <a:r>
              <a:rPr lang="en-IN" sz="2700" dirty="0" err="1" smtClean="0"/>
              <a:t>ಶಾಲೆಯಲ್ಲಿನ</a:t>
            </a:r>
            <a:r>
              <a:rPr lang="en-IN" sz="2700" dirty="0" smtClean="0"/>
              <a:t> </a:t>
            </a:r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ಸ್ಥಿತಿಗತಿಗೆ</a:t>
            </a:r>
            <a:r>
              <a:rPr lang="en-IN" sz="2700" dirty="0" smtClean="0"/>
              <a:t> </a:t>
            </a:r>
            <a:r>
              <a:rPr lang="en-IN" sz="2700" dirty="0" err="1" smtClean="0"/>
              <a:t>ಸಂಬಂಧಿಸಿದಂತೆ</a:t>
            </a:r>
            <a:r>
              <a:rPr lang="en-IN" sz="2700" dirty="0" smtClean="0"/>
              <a:t>, </a:t>
            </a:r>
            <a:r>
              <a:rPr lang="en-IN" sz="2700" dirty="0" err="1" smtClean="0"/>
              <a:t>ಶಾಲಾ</a:t>
            </a:r>
            <a:r>
              <a:rPr lang="en-IN" sz="2700" dirty="0" smtClean="0"/>
              <a:t> </a:t>
            </a:r>
            <a:r>
              <a:rPr lang="en-IN" sz="2700" dirty="0" err="1" smtClean="0"/>
              <a:t>ದಾಖಲಾತಿ</a:t>
            </a:r>
            <a:r>
              <a:rPr lang="en-IN" sz="2700" dirty="0" smtClean="0"/>
              <a:t>, </a:t>
            </a:r>
            <a:r>
              <a:rPr lang="en-IN" sz="2700" dirty="0" err="1" smtClean="0"/>
              <a:t>ಶಾಲೆ</a:t>
            </a:r>
            <a:r>
              <a:rPr lang="en-IN" sz="2700" dirty="0" smtClean="0"/>
              <a:t> </a:t>
            </a:r>
            <a:r>
              <a:rPr lang="en-IN" sz="2700" dirty="0" err="1" smtClean="0"/>
              <a:t>ಬಿಟ್ಟ</a:t>
            </a:r>
            <a:r>
              <a:rPr lang="en-IN" sz="2700" dirty="0" smtClean="0"/>
              <a:t> </a:t>
            </a:r>
            <a:r>
              <a:rPr lang="en-IN" sz="2700" dirty="0" err="1" smtClean="0"/>
              <a:t>ಮಕ್ಕಳು</a:t>
            </a:r>
            <a:r>
              <a:rPr lang="en-IN" sz="2700" dirty="0" smtClean="0"/>
              <a:t>, </a:t>
            </a:r>
            <a:endParaRPr lang="en-IN" sz="2700" dirty="0" smtClean="0"/>
          </a:p>
          <a:p>
            <a:pPr>
              <a:buNone/>
            </a:pPr>
            <a:r>
              <a:rPr lang="en-IN" sz="2700" dirty="0" smtClean="0"/>
              <a:t>   </a:t>
            </a:r>
            <a:r>
              <a:rPr lang="en-IN" sz="2700" dirty="0" err="1" smtClean="0"/>
              <a:t>ಹೆಣ್ಣು</a:t>
            </a:r>
            <a:r>
              <a:rPr lang="en-IN" sz="2700" dirty="0" smtClean="0"/>
              <a:t> </a:t>
            </a:r>
            <a:r>
              <a:rPr lang="en-IN" sz="2700" dirty="0" err="1" smtClean="0"/>
              <a:t>ಮಗುವಿನ</a:t>
            </a:r>
            <a:r>
              <a:rPr lang="en-IN" sz="2700" dirty="0" smtClean="0"/>
              <a:t> </a:t>
            </a:r>
            <a:r>
              <a:rPr lang="en-IN" sz="2700" dirty="0" err="1" smtClean="0"/>
              <a:t>ಶಿಕ್ಷಣ</a:t>
            </a:r>
            <a:r>
              <a:rPr lang="en-IN" sz="2700" dirty="0" smtClean="0"/>
              <a:t> </a:t>
            </a:r>
            <a:r>
              <a:rPr lang="en-IN" sz="2700" dirty="0" err="1" smtClean="0"/>
              <a:t>ಕುರಿತು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ಹಾಗೂ</a:t>
            </a:r>
            <a:r>
              <a:rPr lang="en-IN" sz="2700" dirty="0" smtClean="0"/>
              <a:t> </a:t>
            </a:r>
            <a:r>
              <a:rPr lang="en-IN" sz="2700" dirty="0" err="1" smtClean="0"/>
              <a:t>ವಿಕಲ</a:t>
            </a:r>
            <a:r>
              <a:rPr lang="en-IN" sz="2700" dirty="0" smtClean="0"/>
              <a:t> </a:t>
            </a:r>
            <a:r>
              <a:rPr lang="en-IN" sz="2700" dirty="0" err="1" smtClean="0"/>
              <a:t>ಚೇತನರ</a:t>
            </a:r>
            <a:r>
              <a:rPr lang="en-IN" sz="2700" dirty="0" smtClean="0"/>
              <a:t> </a:t>
            </a:r>
            <a:r>
              <a:rPr lang="en-IN" sz="2700" dirty="0" err="1" smtClean="0"/>
              <a:t>ಅಗತ್ಯಗಳು</a:t>
            </a:r>
            <a:r>
              <a:rPr lang="en-IN" sz="2700" dirty="0" smtClean="0"/>
              <a:t>.</a:t>
            </a:r>
          </a:p>
          <a:p>
            <a:r>
              <a:rPr lang="en-IN" sz="2700" dirty="0" err="1" smtClean="0"/>
              <a:t>ಬಾಲ್ಯ</a:t>
            </a:r>
            <a:r>
              <a:rPr lang="en-IN" sz="2700" dirty="0" smtClean="0"/>
              <a:t> </a:t>
            </a:r>
            <a:r>
              <a:rPr lang="en-IN" sz="2700" dirty="0" err="1" smtClean="0"/>
              <a:t>ವಿವಾಹ</a:t>
            </a:r>
            <a:r>
              <a:rPr lang="en-IN" sz="2700" dirty="0" smtClean="0"/>
              <a:t>, </a:t>
            </a:r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ಮತ್ತು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ಕಿಶೋರಾವಸ್ಥೆಯ</a:t>
            </a:r>
            <a:r>
              <a:rPr lang="en-IN" sz="2700" dirty="0" smtClean="0"/>
              <a:t> </a:t>
            </a:r>
            <a:r>
              <a:rPr lang="en-IN" sz="2700" dirty="0" err="1" smtClean="0"/>
              <a:t>ಕಾರ್ಮಿಕತೆ</a:t>
            </a:r>
            <a:r>
              <a:rPr lang="en-IN" sz="2700" dirty="0" smtClean="0"/>
              <a:t>, </a:t>
            </a:r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ಜೀತ</a:t>
            </a:r>
            <a:r>
              <a:rPr lang="en-IN" sz="2700" dirty="0" smtClean="0"/>
              <a:t> </a:t>
            </a:r>
            <a:r>
              <a:rPr lang="en-IN" sz="2700" dirty="0" err="1" smtClean="0"/>
              <a:t>ಪದ್ದತಿ</a:t>
            </a:r>
            <a:r>
              <a:rPr lang="en-IN" sz="2700" dirty="0" smtClean="0"/>
              <a:t>.</a:t>
            </a:r>
          </a:p>
          <a:p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ಮೇಲೆ</a:t>
            </a:r>
            <a:r>
              <a:rPr lang="en-IN" sz="2700" dirty="0" smtClean="0"/>
              <a:t> </a:t>
            </a:r>
            <a:r>
              <a:rPr lang="en-IN" sz="2700" dirty="0" err="1" smtClean="0"/>
              <a:t>ನಡೆಯುವ</a:t>
            </a:r>
            <a:r>
              <a:rPr lang="en-IN" sz="2700" dirty="0" smtClean="0"/>
              <a:t> </a:t>
            </a:r>
            <a:r>
              <a:rPr lang="en-IN" sz="2700" dirty="0" err="1" smtClean="0"/>
              <a:t>ದೌರ್ಜನ್ಯಗಳು</a:t>
            </a:r>
            <a:r>
              <a:rPr lang="en-IN" sz="2700" dirty="0" smtClean="0"/>
              <a:t>, </a:t>
            </a:r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ಮಾರಾಟ</a:t>
            </a:r>
            <a:r>
              <a:rPr lang="en-IN" sz="2700" dirty="0" smtClean="0"/>
              <a:t> </a:t>
            </a:r>
            <a:r>
              <a:rPr lang="en-IN" sz="2700" dirty="0" err="1" smtClean="0"/>
              <a:t>ಮತ್ತು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ಸಾಗಾಟ</a:t>
            </a:r>
            <a:r>
              <a:rPr lang="en-IN" sz="2700" dirty="0" smtClean="0"/>
              <a:t>. </a:t>
            </a:r>
          </a:p>
          <a:p>
            <a:r>
              <a:rPr lang="en-IN" sz="2700" dirty="0" err="1" smtClean="0"/>
              <a:t>ಹೆಣ್ಣು</a:t>
            </a:r>
            <a:r>
              <a:rPr lang="en-IN" sz="2700" dirty="0" smtClean="0"/>
              <a:t> </a:t>
            </a:r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ಮೇಲೆ</a:t>
            </a:r>
            <a:r>
              <a:rPr lang="en-IN" sz="2700" dirty="0" smtClean="0"/>
              <a:t> </a:t>
            </a:r>
            <a:r>
              <a:rPr lang="en-IN" sz="2700" dirty="0" err="1" smtClean="0"/>
              <a:t>ನಡೆಯುವ</a:t>
            </a:r>
            <a:r>
              <a:rPr lang="en-IN" sz="2700" dirty="0" smtClean="0"/>
              <a:t> </a:t>
            </a:r>
            <a:r>
              <a:rPr lang="en-IN" sz="2700" dirty="0" err="1" smtClean="0"/>
              <a:t>ದೌರ್ಜನ್ಯ</a:t>
            </a:r>
            <a:r>
              <a:rPr lang="en-IN" sz="2700" dirty="0" smtClean="0"/>
              <a:t>.</a:t>
            </a:r>
          </a:p>
          <a:p>
            <a:r>
              <a:rPr lang="en-IN" sz="2700" dirty="0" err="1" smtClean="0"/>
              <a:t>ಮಕ್ಕಳ</a:t>
            </a:r>
            <a:r>
              <a:rPr lang="en-IN" sz="2700" dirty="0" smtClean="0"/>
              <a:t> </a:t>
            </a:r>
            <a:r>
              <a:rPr lang="en-IN" sz="2700" dirty="0" err="1" smtClean="0"/>
              <a:t>ಜನನ</a:t>
            </a:r>
            <a:r>
              <a:rPr lang="en-IN" sz="2700" dirty="0" smtClean="0"/>
              <a:t> </a:t>
            </a:r>
            <a:r>
              <a:rPr lang="en-IN" sz="2700" dirty="0" err="1" smtClean="0"/>
              <a:t>ದಾಖಲಾತಿ</a:t>
            </a:r>
            <a:r>
              <a:rPr lang="en-IN" sz="2700" dirty="0" smtClean="0"/>
              <a:t> </a:t>
            </a:r>
            <a:r>
              <a:rPr lang="en-IN" sz="2700" dirty="0" err="1" smtClean="0"/>
              <a:t>ಮತ್ತು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ಪ್ರಮಾಣ</a:t>
            </a:r>
            <a:r>
              <a:rPr lang="en-IN" sz="2700" dirty="0" smtClean="0"/>
              <a:t> </a:t>
            </a:r>
            <a:r>
              <a:rPr lang="en-IN" sz="2700" dirty="0" err="1" smtClean="0"/>
              <a:t>ಪತ್ರ</a:t>
            </a:r>
            <a:r>
              <a:rPr lang="en-IN" sz="2700" dirty="0" smtClean="0"/>
              <a:t> </a:t>
            </a:r>
            <a:r>
              <a:rPr lang="en-IN" sz="2700" dirty="0" err="1" smtClean="0"/>
              <a:t>ವಿತರಣೆ</a:t>
            </a:r>
            <a:r>
              <a:rPr lang="en-IN" sz="2700" dirty="0" smtClean="0"/>
              <a:t>. </a:t>
            </a:r>
          </a:p>
          <a:p>
            <a:r>
              <a:rPr lang="en-IN" sz="2700" dirty="0" err="1" smtClean="0"/>
              <a:t>ಮಕ್ಕಳಿಗೆ</a:t>
            </a:r>
            <a:r>
              <a:rPr lang="en-IN" sz="2700" dirty="0" smtClean="0"/>
              <a:t> </a:t>
            </a:r>
            <a:r>
              <a:rPr lang="en-IN" sz="2700" dirty="0" err="1" smtClean="0"/>
              <a:t>ಚುಚ್ಚು</a:t>
            </a:r>
            <a:r>
              <a:rPr lang="en-IN" sz="2700" dirty="0" smtClean="0"/>
              <a:t> </a:t>
            </a:r>
            <a:r>
              <a:rPr lang="en-IN" sz="2700" dirty="0" err="1" smtClean="0"/>
              <a:t>ಮದ್ದು</a:t>
            </a:r>
            <a:r>
              <a:rPr lang="en-IN" sz="2700" dirty="0" smtClean="0"/>
              <a:t> </a:t>
            </a:r>
            <a:r>
              <a:rPr lang="en-IN" sz="2700" dirty="0" err="1" smtClean="0"/>
              <a:t>ಮತ್ತು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ಪೌಷ್ಟಿಕಾಂಶಗಳ</a:t>
            </a:r>
            <a:r>
              <a:rPr lang="en-IN" sz="2700" dirty="0" smtClean="0"/>
              <a:t> </a:t>
            </a:r>
            <a:r>
              <a:rPr lang="en-IN" sz="2700" dirty="0" err="1" smtClean="0"/>
              <a:t>ಲಭ್ಯತೆ</a:t>
            </a:r>
            <a:r>
              <a:rPr lang="en-IN" sz="2700" dirty="0" smtClean="0"/>
              <a:t>. </a:t>
            </a:r>
          </a:p>
          <a:p>
            <a:r>
              <a:rPr lang="en-IN" sz="2700" dirty="0" err="1" smtClean="0"/>
              <a:t>ವಸತಿ</a:t>
            </a:r>
            <a:r>
              <a:rPr lang="en-IN" sz="2700" dirty="0" smtClean="0"/>
              <a:t> </a:t>
            </a:r>
            <a:r>
              <a:rPr lang="en-IN" sz="2700" dirty="0" err="1" smtClean="0"/>
              <a:t>ನಿಲಯಗಳ</a:t>
            </a:r>
            <a:r>
              <a:rPr lang="en-IN" sz="2700" dirty="0" smtClean="0"/>
              <a:t> </a:t>
            </a:r>
            <a:r>
              <a:rPr lang="en-IN" sz="2700" dirty="0" err="1" smtClean="0"/>
              <a:t>ಸಮಸ್ಯೆಗಳು</a:t>
            </a:r>
            <a:r>
              <a:rPr lang="en-IN" sz="2700" dirty="0" smtClean="0"/>
              <a:t>.</a:t>
            </a:r>
          </a:p>
          <a:p>
            <a:r>
              <a:rPr lang="en-IN" sz="2700" dirty="0" err="1" smtClean="0"/>
              <a:t>ಇತರೆ</a:t>
            </a:r>
            <a:r>
              <a:rPr lang="en-IN" sz="2700" dirty="0" smtClean="0"/>
              <a:t> </a:t>
            </a:r>
            <a:r>
              <a:rPr lang="en-IN" sz="2700" dirty="0" err="1" smtClean="0"/>
              <a:t>ಸರ್ಕಾರಿ</a:t>
            </a:r>
            <a:r>
              <a:rPr lang="en-IN" sz="2700" dirty="0" smtClean="0"/>
              <a:t> </a:t>
            </a:r>
            <a:r>
              <a:rPr lang="en-IN" sz="2700" dirty="0" err="1" smtClean="0"/>
              <a:t>ಸೌಲಭ್ಯಗಳ</a:t>
            </a:r>
            <a:r>
              <a:rPr lang="en-IN" sz="2700" dirty="0" smtClean="0"/>
              <a:t> </a:t>
            </a:r>
            <a:r>
              <a:rPr lang="en-IN" sz="2700" dirty="0" err="1" smtClean="0"/>
              <a:t>ಲಭ್ಯತೆ</a:t>
            </a:r>
            <a:r>
              <a:rPr lang="en-IN" sz="2700" dirty="0" smtClean="0"/>
              <a:t> </a:t>
            </a:r>
            <a:r>
              <a:rPr lang="en-IN" sz="2700" dirty="0" err="1" smtClean="0"/>
              <a:t>ಮತ್ತು</a:t>
            </a:r>
            <a:r>
              <a:rPr lang="en-IN" sz="2700" dirty="0" smtClean="0"/>
              <a:t> </a:t>
            </a:r>
            <a:r>
              <a:rPr lang="en-IN" sz="2700" dirty="0" err="1" smtClean="0"/>
              <a:t>ಗುಣಮಟ್ಟ</a:t>
            </a:r>
            <a:r>
              <a:rPr lang="en-IN" sz="2700" dirty="0" smtClean="0"/>
              <a:t>. </a:t>
            </a:r>
            <a:endParaRPr lang="en-IN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‘</a:t>
            </a:r>
            <a:r>
              <a:rPr lang="en-IN" sz="28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ಬಾಲ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b="1" dirty="0" smtClean="0">
                <a:solidFill>
                  <a:srgbClr val="C00000"/>
                </a:solidFill>
              </a:rPr>
              <a:t>’ </a:t>
            </a:r>
            <a:r>
              <a:rPr lang="en-IN" sz="2800" b="1" dirty="0" err="1" smtClean="0">
                <a:solidFill>
                  <a:srgbClr val="C00000"/>
                </a:solidFill>
              </a:rPr>
              <a:t>ಮತ್ತು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ಹೊಣೆಗಾರಿಕೆಗಳು</a:t>
            </a:r>
            <a:endParaRPr lang="en-IN" sz="1100" b="1" dirty="0" smtClean="0">
              <a:solidFill>
                <a:srgbClr val="C00000"/>
              </a:solidFill>
            </a:endParaRPr>
          </a:p>
          <a:p>
            <a:r>
              <a:rPr lang="en-IN" sz="2800" dirty="0" err="1" smtClean="0"/>
              <a:t>ಪೂರ್ವ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ಸಿದ್ಧತೆ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ಶಿಕ್ಷಣ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ಕಾರ್ಯಪಡೆಯಲ್ಲಿ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ಇರುವ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ಒಬ್ಬ</a:t>
            </a:r>
            <a:r>
              <a:rPr lang="en-IN" sz="2800" dirty="0" smtClean="0"/>
              <a:t> </a:t>
            </a:r>
            <a:r>
              <a:rPr lang="en-IN" sz="2800" dirty="0" err="1" smtClean="0"/>
              <a:t>ಸದಸ್ಯರನ್ನು</a:t>
            </a:r>
            <a:r>
              <a:rPr lang="en-IN" sz="2800" dirty="0" smtClean="0"/>
              <a:t> </a:t>
            </a:r>
            <a:r>
              <a:rPr lang="en-IN" sz="2800" dirty="0" smtClean="0">
                <a:solidFill>
                  <a:srgbClr val="C00000"/>
                </a:solidFill>
              </a:rPr>
              <a:t>‘</a:t>
            </a:r>
            <a:r>
              <a:rPr lang="en-IN" sz="2800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ಬಾಲ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dirty="0" smtClean="0">
                <a:solidFill>
                  <a:srgbClr val="C00000"/>
                </a:solidFill>
              </a:rPr>
              <a:t>’ </a:t>
            </a:r>
            <a:r>
              <a:rPr lang="en-IN" sz="2800" dirty="0" err="1" smtClean="0"/>
              <a:t>ಎಂದು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ಘೋಷಿಸುವುದು</a:t>
            </a:r>
            <a:r>
              <a:rPr lang="en-IN" sz="2800" dirty="0" smtClean="0"/>
              <a:t> </a:t>
            </a:r>
            <a:endParaRPr lang="en-IN" sz="2800" dirty="0" smtClean="0"/>
          </a:p>
          <a:p>
            <a:r>
              <a:rPr lang="en-IN" sz="2800" dirty="0" smtClean="0"/>
              <a:t>‘</a:t>
            </a:r>
            <a:r>
              <a:rPr lang="en-IN" sz="2800" dirty="0" err="1" smtClean="0"/>
              <a:t>ಬಾಲ</a:t>
            </a:r>
            <a:r>
              <a:rPr lang="en-IN" sz="2800" dirty="0" smtClean="0"/>
              <a:t> </a:t>
            </a:r>
            <a:r>
              <a:rPr lang="en-IN" sz="2800" dirty="0" err="1" smtClean="0"/>
              <a:t>ಮಿತ್ರ</a:t>
            </a:r>
            <a:r>
              <a:rPr lang="en-IN" sz="2800" dirty="0" smtClean="0"/>
              <a:t>’ </a:t>
            </a:r>
            <a:r>
              <a:rPr lang="en-IN" sz="2800" dirty="0" err="1" smtClean="0"/>
              <a:t>ಅಧಿಕಾರಿ</a:t>
            </a:r>
            <a:r>
              <a:rPr lang="en-IN" sz="2800" dirty="0" smtClean="0"/>
              <a:t>/</a:t>
            </a:r>
            <a:r>
              <a:rPr lang="en-IN" sz="2800" dirty="0" err="1" smtClean="0"/>
              <a:t>ಅಧಿಕಾರೇತರರಾಗಿರಬಹುದು</a:t>
            </a:r>
            <a:endParaRPr lang="en-IN" sz="2800" dirty="0" smtClean="0"/>
          </a:p>
          <a:p>
            <a:r>
              <a:rPr lang="en-IN" sz="2800" dirty="0" err="1" smtClean="0"/>
              <a:t>ಗ್ರಾಮ</a:t>
            </a:r>
            <a:r>
              <a:rPr lang="en-IN" sz="2800" dirty="0" smtClean="0"/>
              <a:t>/</a:t>
            </a:r>
            <a:r>
              <a:rPr lang="en-IN" sz="2800" dirty="0" err="1" smtClean="0"/>
              <a:t>ವಾರ್ಡ್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ಸಬೆ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ನಡೆಯಲು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ಅಧಿಕಾರೇತರರು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ಪಂಚಾಯತಿಯೊಂದಿಗೆ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ಸಮನ್ವಯ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ಕೈಗೊಳ್ಳುವುದು</a:t>
            </a:r>
            <a:r>
              <a:rPr lang="en-IN" sz="2800" dirty="0" smtClean="0"/>
              <a:t>.</a:t>
            </a:r>
          </a:p>
          <a:p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ವ್ಯಾಪ್ತಿಯಲ್ಲಿನ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ಸುಲಭವಾಗಿ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ಸಿಗುವಂತಿರಬೇಕು</a:t>
            </a:r>
            <a:r>
              <a:rPr lang="en-IN" sz="2800" dirty="0" smtClean="0"/>
              <a:t>;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ಸಮಸ್ಯೆಗಳನ್ನು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ಆಲಿಸಬೇಕು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ಸಂಬAಧಿಸಿದ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ಇಲಾಖಾ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ಇಲಾಖೇತರರು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ಈ </a:t>
            </a:r>
            <a:r>
              <a:rPr lang="en-IN" sz="2800" dirty="0" err="1" smtClean="0"/>
              <a:t>ಕೆಳಕಂಡ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ವಿಷಯಗಳ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ಅವರಿಗೆ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ತಿಳಿಯುವ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ಬಹಳ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ಕಡಿಮೆ</a:t>
            </a:r>
            <a:r>
              <a:rPr lang="en-IN" sz="2800" dirty="0" smtClean="0"/>
              <a:t> </a:t>
            </a:r>
            <a:r>
              <a:rPr lang="en-IN" sz="2800" dirty="0" err="1" smtClean="0"/>
              <a:t>ಅವಧಿಯಲ್ಲಿ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ಸಂಕ್ಷಿಪ್ತವಾಗಿ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ತಿಳಿಸಬೇಕು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(</a:t>
            </a:r>
            <a:r>
              <a:rPr lang="en-IN" sz="2800" dirty="0" err="1" smtClean="0"/>
              <a:t>ಬದುಕುವ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</a:t>
            </a:r>
            <a:r>
              <a:rPr lang="en-IN" sz="2800" dirty="0" smtClean="0"/>
              <a:t>, </a:t>
            </a:r>
            <a:r>
              <a:rPr lang="en-IN" sz="2800" dirty="0" err="1" smtClean="0"/>
              <a:t>ರಕ್ಷಣೆಯ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</a:t>
            </a:r>
            <a:r>
              <a:rPr lang="en-IN" sz="2800" dirty="0" smtClean="0"/>
              <a:t>, </a:t>
            </a:r>
            <a:r>
              <a:rPr lang="en-IN" sz="2800" dirty="0" err="1" smtClean="0"/>
              <a:t>ವಿಕಾಸ</a:t>
            </a:r>
            <a:r>
              <a:rPr lang="en-IN" sz="2800" dirty="0" smtClean="0"/>
              <a:t> </a:t>
            </a:r>
            <a:r>
              <a:rPr lang="en-IN" sz="2800" dirty="0" err="1" smtClean="0"/>
              <a:t>ಹೊಂದುವ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</a:t>
            </a:r>
            <a:r>
              <a:rPr lang="en-IN" sz="2800" dirty="0" smtClean="0"/>
              <a:t>, </a:t>
            </a:r>
            <a:r>
              <a:rPr lang="en-IN" sz="2800" dirty="0" err="1" smtClean="0"/>
              <a:t>ಭಾಗವಹಿಸುವ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</a:t>
            </a:r>
            <a:r>
              <a:rPr lang="en-IN" sz="2800" dirty="0" smtClean="0"/>
              <a:t>)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ದೊರಕುವ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ರೋಗ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ನಿರೋಧಕ</a:t>
            </a:r>
            <a:r>
              <a:rPr lang="en-IN" sz="2800" dirty="0" smtClean="0"/>
              <a:t> </a:t>
            </a:r>
            <a:r>
              <a:rPr lang="en-IN" sz="2800" dirty="0" err="1" smtClean="0"/>
              <a:t>ಚುಚ್ಚುಮದ್ದು</a:t>
            </a:r>
            <a:r>
              <a:rPr lang="en-IN" sz="2800" dirty="0" smtClean="0"/>
              <a:t>/</a:t>
            </a:r>
            <a:r>
              <a:rPr lang="en-IN" sz="2800" dirty="0" err="1" smtClean="0"/>
              <a:t>ಲಸಿಕೆಗಳು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ಪೌಷ್ಟಿಕ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ಆಹಾರ</a:t>
            </a:r>
            <a:r>
              <a:rPr lang="en-IN" sz="2800" dirty="0" smtClean="0"/>
              <a:t> / </a:t>
            </a:r>
            <a:r>
              <a:rPr lang="en-IN" sz="2800" dirty="0" err="1" smtClean="0"/>
              <a:t>ಮಾತ್ರೆ</a:t>
            </a:r>
            <a:r>
              <a:rPr lang="en-IN" sz="2800" dirty="0" smtClean="0"/>
              <a:t>/</a:t>
            </a:r>
            <a:r>
              <a:rPr lang="en-IN" sz="2800" dirty="0" err="1" smtClean="0"/>
              <a:t>ಪೇಯಗಳು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ದೇಹದ</a:t>
            </a:r>
            <a:r>
              <a:rPr lang="en-IN" sz="2800" dirty="0" smtClean="0"/>
              <a:t> </a:t>
            </a:r>
            <a:r>
              <a:rPr lang="en-IN" sz="2800" dirty="0" err="1" smtClean="0"/>
              <a:t>ತೂಕ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ಎತ್ತರದ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ಅಳತೆ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ಮಾಡುವ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ಪ್ರಾಮುಖ್ಯತೆ</a:t>
            </a:r>
            <a:r>
              <a:rPr lang="en-IN" sz="2800" dirty="0" smtClean="0"/>
              <a:t>, </a:t>
            </a:r>
            <a:r>
              <a:rPr lang="en-IN" sz="2800" dirty="0" err="1" smtClean="0"/>
              <a:t>ಸ್ಥಳೀಯ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ಪ್ರಾಥಮಿಕ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ಆರೋಗ್ಯ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ಕೇಂದ್ರ</a:t>
            </a:r>
            <a:r>
              <a:rPr lang="en-IN" sz="2800" dirty="0" smtClean="0"/>
              <a:t>/</a:t>
            </a:r>
            <a:r>
              <a:rPr lang="en-IN" sz="2800" dirty="0" err="1" smtClean="0"/>
              <a:t>ಉಪ</a:t>
            </a:r>
            <a:r>
              <a:rPr lang="en-IN" sz="2800" dirty="0" smtClean="0"/>
              <a:t> </a:t>
            </a:r>
            <a:r>
              <a:rPr lang="en-IN" sz="2800" dirty="0" err="1" smtClean="0"/>
              <a:t>ಆರೋಗ್ಯ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ಕೇಂದ್ರ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ಅಂಗನವಾಡಿ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ಕೇಂದ್ರದಲ್ಲಿ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ದೊರಕುವ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ಸೇವೆಗಳ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ತಿಳಿಸಬೇಕು</a:t>
            </a:r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ಸರ್ಕಾರದಿಂದ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ಲಭ್ಯವಿರುವ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ಉಚಿತ</a:t>
            </a:r>
            <a:r>
              <a:rPr lang="en-IN" sz="2800" dirty="0" smtClean="0"/>
              <a:t> </a:t>
            </a:r>
            <a:r>
              <a:rPr lang="en-IN" sz="2800" dirty="0" err="1" smtClean="0"/>
              <a:t>ಶಿಕ್ಷಣ</a:t>
            </a:r>
            <a:r>
              <a:rPr lang="en-IN" sz="2800" dirty="0" smtClean="0"/>
              <a:t>, </a:t>
            </a:r>
            <a:r>
              <a:rPr lang="en-IN" sz="2800" dirty="0" err="1" smtClean="0"/>
              <a:t>ಉಚಿತ</a:t>
            </a:r>
            <a:r>
              <a:rPr lang="en-IN" sz="2800" dirty="0" smtClean="0"/>
              <a:t> </a:t>
            </a:r>
            <a:r>
              <a:rPr lang="en-IN" sz="2800" dirty="0" err="1" smtClean="0"/>
              <a:t>ಆರೋಗ್ಯ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ಸೇವೆಗಳು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ಮಧ್ಯಾಹ್ನದ</a:t>
            </a:r>
            <a:r>
              <a:rPr lang="en-IN" sz="2800" dirty="0" smtClean="0"/>
              <a:t> </a:t>
            </a:r>
            <a:r>
              <a:rPr lang="en-IN" sz="2800" dirty="0" err="1" smtClean="0"/>
              <a:t>ಬಿಸಿಯೂಟ</a:t>
            </a:r>
            <a:r>
              <a:rPr lang="en-IN" sz="2800" dirty="0" smtClean="0"/>
              <a:t>, </a:t>
            </a:r>
            <a:r>
              <a:rPr lang="en-IN" sz="2800" dirty="0" err="1" smtClean="0"/>
              <a:t>ಉಚಿತ</a:t>
            </a:r>
            <a:r>
              <a:rPr lang="en-IN" sz="2800" dirty="0" smtClean="0"/>
              <a:t> </a:t>
            </a:r>
            <a:r>
              <a:rPr lang="en-IN" sz="2800" dirty="0" err="1" smtClean="0"/>
              <a:t>ಪಠ್ಯಪುಸ್ತಕ,ಸಮವಸ್ತç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ಶೂಗಳ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ವಿತರಣೆ</a:t>
            </a:r>
            <a:r>
              <a:rPr lang="en-IN" sz="2800" dirty="0" smtClean="0"/>
              <a:t>, </a:t>
            </a:r>
            <a:r>
              <a:rPr lang="en-IN" sz="2800" dirty="0" err="1" smtClean="0"/>
              <a:t>ಗ್ರಂಥಾಲಯ</a:t>
            </a:r>
            <a:r>
              <a:rPr lang="en-IN" sz="2800" dirty="0" smtClean="0"/>
              <a:t> </a:t>
            </a:r>
            <a:r>
              <a:rPr lang="en-IN" sz="2800" dirty="0" err="1" smtClean="0"/>
              <a:t>ಸೌಕರ್ಯ</a:t>
            </a:r>
            <a:r>
              <a:rPr lang="en-IN" sz="2800" dirty="0" smtClean="0"/>
              <a:t>, </a:t>
            </a:r>
            <a:r>
              <a:rPr lang="en-IN" sz="2800" dirty="0" err="1" smtClean="0"/>
              <a:t>ಕ್ರೀಡಾ</a:t>
            </a:r>
            <a:r>
              <a:rPr lang="en-IN" sz="2800" dirty="0" smtClean="0"/>
              <a:t> </a:t>
            </a:r>
            <a:r>
              <a:rPr lang="en-IN" sz="2800" dirty="0" err="1" smtClean="0"/>
              <a:t>ಚಟುವಟಿಕೆ</a:t>
            </a:r>
            <a:r>
              <a:rPr lang="en-IN" sz="2800" dirty="0" smtClean="0"/>
              <a:t>, </a:t>
            </a:r>
            <a:r>
              <a:rPr lang="en-IN" sz="2800" dirty="0" err="1" smtClean="0"/>
              <a:t>ವಸತಿ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ನಿಲಯ</a:t>
            </a:r>
            <a:r>
              <a:rPr lang="en-IN" sz="2800" dirty="0" smtClean="0"/>
              <a:t>, </a:t>
            </a:r>
            <a:r>
              <a:rPr lang="en-IN" sz="2800" dirty="0" err="1" smtClean="0"/>
              <a:t>ಪ್ರಾಯೋಜನೆ</a:t>
            </a:r>
            <a:r>
              <a:rPr lang="en-IN" sz="2800" dirty="0" smtClean="0"/>
              <a:t> (</a:t>
            </a:r>
            <a:r>
              <a:rPr lang="en-IN" sz="2800" dirty="0" err="1" smtClean="0"/>
              <a:t>ಸ್ಪಾನ್ಸರ್‌ಶಿಪ್</a:t>
            </a:r>
            <a:r>
              <a:rPr lang="en-IN" sz="2800" dirty="0" smtClean="0"/>
              <a:t>), </a:t>
            </a:r>
            <a:r>
              <a:rPr lang="en-IN" sz="2800" dirty="0" err="1" smtClean="0"/>
              <a:t>ವಿದ್ಯಾರ್ಥಿ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ವೇತನ</a:t>
            </a:r>
            <a:r>
              <a:rPr lang="en-IN" sz="2800" dirty="0" smtClean="0"/>
              <a:t> </a:t>
            </a:r>
            <a:r>
              <a:rPr lang="en-IN" sz="2800" dirty="0" err="1" smtClean="0"/>
              <a:t>ಮೊದಲಾದ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ವಿಚಾರಗಳನ್ನು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ಮಾಹಿತಿ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ನೀಡುವುದು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err="1" smtClean="0"/>
              <a:t>ಬಾಲ್ಯವಿವಾಹ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ನಿಷೇಧ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ಕಾಯ್ದೆ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ನ್ಯಾಯ</a:t>
            </a:r>
            <a:r>
              <a:rPr lang="en-IN" sz="2800" dirty="0" smtClean="0"/>
              <a:t> (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ಪೋಷಣೆ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ರಕ್ಷಣೆ</a:t>
            </a:r>
            <a:r>
              <a:rPr lang="en-IN" sz="2800" dirty="0" smtClean="0"/>
              <a:t>) </a:t>
            </a:r>
            <a:r>
              <a:rPr lang="en-IN" sz="2800" dirty="0" err="1" smtClean="0"/>
              <a:t>ಕಾಯಿದೆ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ಸಾಗಾಣಿಕೆ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ನಿಷೇಧ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ಕಾಯ್ದೆ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ಮೇಲಿನ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ಲೈಂಗಿಕ</a:t>
            </a:r>
            <a:r>
              <a:rPr lang="en-IN" sz="2800" dirty="0" smtClean="0"/>
              <a:t> </a:t>
            </a:r>
            <a:r>
              <a:rPr lang="en-IN" sz="2800" dirty="0" err="1" smtClean="0"/>
              <a:t>ದೌರ್ಜನ್ಯ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ನಿಷೇಧ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ಕಾಯ್ದೆ</a:t>
            </a:r>
            <a:r>
              <a:rPr lang="en-IN" sz="2800" dirty="0" smtClean="0"/>
              <a:t>, </a:t>
            </a:r>
            <a:r>
              <a:rPr lang="en-IN" sz="2800" dirty="0" err="1" smtClean="0"/>
              <a:t>ಮಕ್ಕಳು</a:t>
            </a:r>
            <a:r>
              <a:rPr lang="en-IN" sz="2800" dirty="0" smtClean="0"/>
              <a:t> 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ಕಿಶೋರಾವಸ್ಥೆಯ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ಕಾರ್ಮಿಕ</a:t>
            </a:r>
            <a:r>
              <a:rPr lang="en-IN" sz="2800" dirty="0" smtClean="0"/>
              <a:t> (</a:t>
            </a:r>
            <a:r>
              <a:rPr lang="en-IN" sz="2800" dirty="0" err="1" smtClean="0"/>
              <a:t>ನಿಷೇಧ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ನಿಯಂತ್ರಣ</a:t>
            </a:r>
            <a:r>
              <a:rPr lang="en-IN" sz="2800" dirty="0" smtClean="0"/>
              <a:t>) </a:t>
            </a:r>
            <a:r>
              <a:rPr lang="en-IN" sz="2800" dirty="0" err="1" smtClean="0"/>
              <a:t>ಕಾಯ್ದೆ</a:t>
            </a:r>
            <a:r>
              <a:rPr lang="en-IN" sz="2800" dirty="0" smtClean="0"/>
              <a:t> ೨೦೧೬ರ </a:t>
            </a:r>
            <a:r>
              <a:rPr lang="en-IN" sz="2800" dirty="0" err="1" smtClean="0"/>
              <a:t>ತಿದ್ದುಪಡಿಯಂತೆ</a:t>
            </a:r>
            <a:r>
              <a:rPr lang="en-IN" sz="2800" dirty="0" smtClean="0"/>
              <a:t>, </a:t>
            </a:r>
            <a:r>
              <a:rPr lang="en-IN" sz="2800" dirty="0" err="1" smtClean="0"/>
              <a:t>ಜೀತ</a:t>
            </a:r>
            <a:r>
              <a:rPr lang="en-IN" sz="2800" dirty="0" smtClean="0"/>
              <a:t> </a:t>
            </a:r>
            <a:r>
              <a:rPr lang="en-IN" sz="2800" dirty="0" err="1" smtClean="0"/>
              <a:t>ಪದ್ಧತಿ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ನಿಷೇಧ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ಕಾಯ್ದೆಗಳ</a:t>
            </a:r>
            <a:r>
              <a:rPr lang="en-IN" sz="2800" dirty="0" smtClean="0"/>
              <a:t>, </a:t>
            </a:r>
            <a:r>
              <a:rPr lang="en-IN" sz="2800" dirty="0" err="1" smtClean="0"/>
              <a:t>ವಿಶೇಷ</a:t>
            </a:r>
            <a:r>
              <a:rPr lang="en-IN" sz="2800" dirty="0" smtClean="0"/>
              <a:t> </a:t>
            </a:r>
            <a:r>
              <a:rPr lang="en-IN" sz="2800" dirty="0" err="1" smtClean="0"/>
              <a:t>ಚೇತನರ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ಅಧಿನಿಯಮದ</a:t>
            </a:r>
            <a:r>
              <a:rPr lang="en-IN" sz="2800" dirty="0" smtClean="0"/>
              <a:t> </a:t>
            </a:r>
            <a:r>
              <a:rPr lang="en-IN" sz="2800" dirty="0" err="1" smtClean="0"/>
              <a:t>ಬಗ್ಗೆ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ಚೈಲ್ಡ್ಲೈನ್</a:t>
            </a:r>
            <a:r>
              <a:rPr lang="en-IN" sz="2800" dirty="0" smtClean="0"/>
              <a:t> ೧೦೯೮ /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ಸಹಾಯವಾಣಿ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ಬಗ್ಗೆ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ಅರಿವು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ಮೂಡಿಸುವುದು</a:t>
            </a:r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912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ಸ್ಥಳೀಯ</a:t>
            </a:r>
            <a:r>
              <a:rPr lang="en-IN" sz="2800" dirty="0" smtClean="0"/>
              <a:t> </a:t>
            </a:r>
            <a:r>
              <a:rPr lang="en-IN" sz="2800" dirty="0" err="1" smtClean="0"/>
              <a:t>ಪೊಲೀಸ್</a:t>
            </a:r>
            <a:r>
              <a:rPr lang="en-IN" sz="2800" dirty="0" smtClean="0"/>
              <a:t> </a:t>
            </a:r>
            <a:r>
              <a:rPr lang="en-IN" sz="2800" dirty="0" err="1" smtClean="0"/>
              <a:t>ಠಾಣೆಯ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ಪ್ರತಿನಿಧಿಗಳು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ಹಾಜರಿದ್ದು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ತಮ್ಮಲ್ಲಿ</a:t>
            </a:r>
            <a:r>
              <a:rPr lang="en-IN" sz="2800" dirty="0" smtClean="0"/>
              <a:t> ‘</a:t>
            </a:r>
            <a:r>
              <a:rPr lang="en-IN" sz="2800" dirty="0" err="1" smtClean="0"/>
              <a:t>ತೆರೆದ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ಮನೆ</a:t>
            </a:r>
            <a:r>
              <a:rPr lang="en-IN" sz="2800" dirty="0" smtClean="0"/>
              <a:t>’ (</a:t>
            </a:r>
            <a:r>
              <a:rPr lang="en-IN" sz="2800" dirty="0" err="1" smtClean="0"/>
              <a:t>ಓಪನ್</a:t>
            </a:r>
            <a:r>
              <a:rPr lang="en-IN" sz="2800" dirty="0" smtClean="0"/>
              <a:t> </a:t>
            </a:r>
            <a:r>
              <a:rPr lang="en-IN" sz="2800" dirty="0" err="1" smtClean="0"/>
              <a:t>ಹೌಸ್</a:t>
            </a:r>
            <a:r>
              <a:rPr lang="en-IN" sz="2800" dirty="0" smtClean="0"/>
              <a:t>) </a:t>
            </a:r>
            <a:r>
              <a:rPr lang="en-IN" sz="2800" dirty="0" err="1" smtClean="0"/>
              <a:t>ನಡೆಸುವ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ದಿನಾಂಕದ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ಮಾಹಿತಿಯನ್ನು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ಹಂಚಿಕೊಳ್ಳಬೇಕು</a:t>
            </a:r>
            <a:r>
              <a:rPr lang="en-IN" sz="2800" dirty="0" smtClean="0"/>
              <a:t>. </a:t>
            </a:r>
            <a:r>
              <a:rPr lang="en-IN" sz="2800" dirty="0" err="1" smtClean="0"/>
              <a:t>ಚೈಲ್ಡ್ಲೈನ್</a:t>
            </a:r>
            <a:r>
              <a:rPr lang="en-IN" sz="2800" dirty="0" smtClean="0"/>
              <a:t> ೧೦೯೮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ಸಂರಕ್ಷಣಾ</a:t>
            </a:r>
            <a:r>
              <a:rPr lang="en-IN" sz="2800" dirty="0" smtClean="0"/>
              <a:t> </a:t>
            </a:r>
            <a:r>
              <a:rPr lang="en-IN" sz="2800" dirty="0" err="1" smtClean="0"/>
              <a:t>ಘಟಕದ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ಸಿಬ್ಬಂದಿಯಿಂದ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ರಕ್ಷಣೆ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ವಿಚಾರಗಳನ್ನು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ವಿವರಿಸಬೇಕು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err="1" smtClean="0"/>
              <a:t>ಪ್ರಮುಖವಾಗಿ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ಕೋವಿಡ್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ಸಮಯದಲ್ಲಿ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ಬಾಲ್ಯವಿವಾಹಗಳು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ಜರಗುತ್ತಿರುವ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ಸಾಗಣೆ</a:t>
            </a:r>
            <a:r>
              <a:rPr lang="en-IN" sz="2800" dirty="0" smtClean="0"/>
              <a:t>, </a:t>
            </a:r>
            <a:r>
              <a:rPr lang="en-IN" sz="2800" dirty="0" err="1" smtClean="0"/>
              <a:t>ದುಡಿಮೆಗೆ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ದೂಡುವುದರ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ವಿರುದ್ಧ</a:t>
            </a:r>
            <a:r>
              <a:rPr lang="en-IN" sz="2800" dirty="0" smtClean="0"/>
              <a:t> </a:t>
            </a:r>
            <a:r>
              <a:rPr lang="en-IN" sz="2800" dirty="0" err="1" smtClean="0"/>
              <a:t>ಜನಜಾಗೃತಿ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ಜಾಗೃತಿ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ಮೂಡಿಸುವ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ವಿಶೇಷ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ಮಾಹಿತಿಗಳನ್ನು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ನೀಡಬೇಕು</a:t>
            </a:r>
            <a:r>
              <a:rPr lang="en-IN" sz="2800" dirty="0" smtClean="0"/>
              <a:t>. </a:t>
            </a:r>
          </a:p>
          <a:p>
            <a:pPr algn="just"/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ವಿಷಯಗಳ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ಹೊರತು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ಪಡಿಸಿ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ಬೇರೆ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ವಿಷಯಗಳ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ಚರ್ಚೆ</a:t>
            </a:r>
            <a:r>
              <a:rPr lang="en-IN" sz="2800" dirty="0" smtClean="0"/>
              <a:t> </a:t>
            </a:r>
            <a:r>
              <a:rPr lang="en-IN" sz="2800" dirty="0" err="1" smtClean="0"/>
              <a:t>ಆಗದಂತೆ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ನೋಡಿಕೊಳ್ಳುವುದು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ತಮ್ಮ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ಅಭಿಪ್ರಾಯಗಳನ್ನು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ವ್ಯಕ್ತಪಡಿಸಲು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ಹೆಚ್ಚಿನ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ಸಮಯವನ್ನು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ಕೊಡಬೇಕು</a:t>
            </a:r>
            <a:r>
              <a:rPr lang="en-IN" sz="2800" dirty="0" smtClean="0"/>
              <a:t>.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912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ಭಾಗವಹಿಸಿದ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ಅಧಿಕಾರೇತರರು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ವ್ಯಕ್ತಪಡಿಸುವ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ಅಭಿಪ್ರಾಯಗಳನ್ನು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ಸಮಸ್ಯೆ</a:t>
            </a:r>
            <a:r>
              <a:rPr lang="en-IN" sz="2800" dirty="0" smtClean="0"/>
              <a:t>/</a:t>
            </a:r>
            <a:r>
              <a:rPr lang="en-IN" sz="2800" dirty="0" err="1" smtClean="0"/>
              <a:t>ಬೇಡಿಕೆ</a:t>
            </a:r>
            <a:r>
              <a:rPr lang="en-IN" sz="2800" dirty="0" smtClean="0"/>
              <a:t>/</a:t>
            </a:r>
            <a:r>
              <a:rPr lang="en-IN" sz="2800" dirty="0" err="1" smtClean="0"/>
              <a:t>ಪ್ರಶ್ನೆಗಳನ್ನು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ಗಮನವಿಟ್ಟು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ಕೇಳುವುದು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ದಾಖಲಿಸುವುದು</a:t>
            </a:r>
            <a:endParaRPr lang="en-IN" sz="2800" dirty="0" smtClean="0"/>
          </a:p>
          <a:p>
            <a:pPr algn="just"/>
            <a:r>
              <a:rPr lang="en-IN" sz="2400" dirty="0" err="1" smtClean="0"/>
              <a:t>ಮಕ್ಕಳ</a:t>
            </a:r>
            <a:r>
              <a:rPr lang="en-IN" sz="2400" dirty="0" smtClean="0"/>
              <a:t> </a:t>
            </a:r>
            <a:r>
              <a:rPr lang="en-IN" sz="2400" dirty="0" err="1" smtClean="0"/>
              <a:t>ಹಕ್ಕುಗಳ</a:t>
            </a:r>
            <a:r>
              <a:rPr lang="en-IN" sz="2400" dirty="0" smtClean="0"/>
              <a:t> </a:t>
            </a:r>
            <a:r>
              <a:rPr lang="en-IN" sz="2400" dirty="0" err="1" smtClean="0"/>
              <a:t>ಗ್ರಾಮ</a:t>
            </a:r>
            <a:r>
              <a:rPr lang="en-IN" sz="2400" dirty="0" smtClean="0"/>
              <a:t>/</a:t>
            </a:r>
            <a:r>
              <a:rPr lang="en-IN" sz="2400" dirty="0" err="1" smtClean="0"/>
              <a:t>ವಾರ್ಡ್</a:t>
            </a:r>
            <a:r>
              <a:rPr lang="en-IN" sz="2400" dirty="0" smtClean="0"/>
              <a:t> </a:t>
            </a:r>
            <a:r>
              <a:rPr lang="en-IN" sz="2400" dirty="0" err="1" smtClean="0"/>
              <a:t>ಸಬೆಗಳಲ್ಲಿ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ಮಕ್ಕಳಿಂದ</a:t>
            </a:r>
            <a:r>
              <a:rPr lang="en-IN" sz="2400" dirty="0" smtClean="0"/>
              <a:t> </a:t>
            </a:r>
            <a:r>
              <a:rPr lang="en-IN" sz="2400" dirty="0" err="1" smtClean="0"/>
              <a:t>ವ್ಯಕ್ತಪಡಿಸಲಾದ</a:t>
            </a:r>
            <a:r>
              <a:rPr lang="en-IN" sz="2400" dirty="0" smtClean="0"/>
              <a:t>, </a:t>
            </a:r>
            <a:r>
              <a:rPr lang="en-IN" sz="2400" dirty="0" err="1" smtClean="0"/>
              <a:t>ಫೇಸ್</a:t>
            </a:r>
            <a:r>
              <a:rPr lang="en-IN" sz="2400" dirty="0" smtClean="0"/>
              <a:t> </a:t>
            </a:r>
            <a:r>
              <a:rPr lang="en-IN" sz="2400" dirty="0" err="1" smtClean="0"/>
              <a:t>ಬುಕ್</a:t>
            </a:r>
            <a:r>
              <a:rPr lang="en-IN" sz="2400" dirty="0" smtClean="0"/>
              <a:t> </a:t>
            </a:r>
            <a:r>
              <a:rPr lang="en-IN" sz="2400" dirty="0" err="1" smtClean="0"/>
              <a:t>ಪೇಜಿನಲ್ಲಿ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ಮೂಡಿಬಂದ</a:t>
            </a:r>
            <a:r>
              <a:rPr lang="en-IN" sz="2400" dirty="0" smtClean="0"/>
              <a:t>, </a:t>
            </a:r>
            <a:r>
              <a:rPr lang="en-IN" sz="2400" dirty="0" err="1" smtClean="0"/>
              <a:t>ನೇರವಾಗಿ</a:t>
            </a:r>
            <a:r>
              <a:rPr lang="en-IN" sz="2400" dirty="0" smtClean="0"/>
              <a:t> </a:t>
            </a:r>
            <a:r>
              <a:rPr lang="en-IN" sz="2400" dirty="0" err="1" smtClean="0"/>
              <a:t>ಕೋರಿಕೆ</a:t>
            </a:r>
            <a:r>
              <a:rPr lang="en-IN" sz="2400" dirty="0" smtClean="0"/>
              <a:t> </a:t>
            </a:r>
            <a:r>
              <a:rPr lang="en-IN" sz="2400" dirty="0" err="1" smtClean="0"/>
              <a:t>ಪತ್ರದ</a:t>
            </a:r>
            <a:r>
              <a:rPr lang="en-IN" sz="2400" dirty="0" smtClean="0"/>
              <a:t> </a:t>
            </a:r>
            <a:r>
              <a:rPr lang="en-IN" sz="2400" dirty="0" err="1" smtClean="0"/>
              <a:t>ಮೂಲಕ</a:t>
            </a:r>
            <a:r>
              <a:rPr lang="en-IN" sz="2400" dirty="0" smtClean="0"/>
              <a:t> </a:t>
            </a:r>
            <a:r>
              <a:rPr lang="en-IN" sz="2400" dirty="0" err="1" smtClean="0"/>
              <a:t>ಸಲ್ಲಿಸಲಾದ</a:t>
            </a:r>
            <a:r>
              <a:rPr lang="en-IN" sz="2400" dirty="0" smtClean="0"/>
              <a:t> </a:t>
            </a:r>
            <a:r>
              <a:rPr lang="en-IN" sz="2400" dirty="0" err="1" smtClean="0"/>
              <a:t>ಮತ್ತು</a:t>
            </a:r>
            <a:r>
              <a:rPr lang="en-IN" sz="2400" dirty="0" smtClean="0"/>
              <a:t> </a:t>
            </a:r>
            <a:r>
              <a:rPr lang="en-IN" sz="2400" dirty="0" err="1" smtClean="0"/>
              <a:t>ಮಕ್ಕಳ</a:t>
            </a:r>
            <a:r>
              <a:rPr lang="en-IN" sz="2400" dirty="0" smtClean="0"/>
              <a:t> </a:t>
            </a:r>
            <a:r>
              <a:rPr lang="en-IN" sz="2400" dirty="0" err="1" smtClean="0"/>
              <a:t>ಧನಿ</a:t>
            </a:r>
            <a:r>
              <a:rPr lang="en-IN" sz="2400" dirty="0" smtClean="0"/>
              <a:t> </a:t>
            </a:r>
            <a:r>
              <a:rPr lang="en-IN" sz="2400" dirty="0" err="1" smtClean="0"/>
              <a:t>ಪೆಟ್ಟಿಗೆಯಿಂದ</a:t>
            </a:r>
            <a:r>
              <a:rPr lang="en-IN" sz="2400" dirty="0" smtClean="0"/>
              <a:t> </a:t>
            </a:r>
            <a:r>
              <a:rPr lang="en-IN" sz="2400" dirty="0" err="1" smtClean="0"/>
              <a:t>ಸಂಗ್ರಹಿಸಲಾದ</a:t>
            </a:r>
            <a:r>
              <a:rPr lang="en-IN" sz="2400" dirty="0" smtClean="0"/>
              <a:t> </a:t>
            </a:r>
            <a:r>
              <a:rPr lang="en-IN" sz="2400" dirty="0" err="1" smtClean="0"/>
              <a:t>ಸಮಸ್ಯೆ</a:t>
            </a:r>
            <a:r>
              <a:rPr lang="en-IN" sz="2400" dirty="0" smtClean="0"/>
              <a:t>/</a:t>
            </a:r>
            <a:r>
              <a:rPr lang="en-IN" sz="2400" dirty="0" err="1" smtClean="0"/>
              <a:t>ಬೇಡಿಕೆಗಳ</a:t>
            </a:r>
            <a:r>
              <a:rPr lang="en-IN" sz="2400" dirty="0" smtClean="0"/>
              <a:t>/</a:t>
            </a:r>
            <a:r>
              <a:rPr lang="en-IN" sz="2400" dirty="0" err="1" smtClean="0"/>
              <a:t>ಪ್ರಶ್ನೆಗಳ</a:t>
            </a:r>
            <a:r>
              <a:rPr lang="en-IN" sz="2400" dirty="0" smtClean="0"/>
              <a:t> </a:t>
            </a:r>
            <a:r>
              <a:rPr lang="en-IN" sz="2400" dirty="0" err="1" smtClean="0"/>
              <a:t>ಕುರಿತು</a:t>
            </a:r>
            <a:r>
              <a:rPr lang="en-IN" sz="2400" dirty="0" smtClean="0"/>
              <a:t> </a:t>
            </a:r>
            <a:r>
              <a:rPr lang="en-IN" sz="2400" dirty="0" err="1" smtClean="0"/>
              <a:t>ಈಗಾಗಲೇ</a:t>
            </a:r>
            <a:r>
              <a:rPr lang="en-IN" sz="2400" dirty="0" smtClean="0"/>
              <a:t> </a:t>
            </a:r>
            <a:r>
              <a:rPr lang="en-IN" sz="2400" dirty="0" err="1" smtClean="0"/>
              <a:t>ಸಿದ್ಧಪಡಿಸಿರುವ</a:t>
            </a:r>
            <a:r>
              <a:rPr lang="en-IN" sz="2400" dirty="0" smtClean="0"/>
              <a:t> </a:t>
            </a:r>
            <a:r>
              <a:rPr lang="en-IN" sz="2400" dirty="0" err="1" smtClean="0"/>
              <a:t>ಪಟ್ಟಿಯನ್ನು</a:t>
            </a:r>
            <a:r>
              <a:rPr lang="en-IN" sz="2400" dirty="0" smtClean="0"/>
              <a:t> </a:t>
            </a:r>
            <a:r>
              <a:rPr lang="en-IN" sz="2400" dirty="0" err="1" smtClean="0"/>
              <a:t>ಸಬೆಯಲ್ಲಿ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ಮಂಡಿಸುವುದು</a:t>
            </a:r>
            <a:r>
              <a:rPr lang="en-IN" sz="2400" dirty="0" smtClean="0"/>
              <a:t> </a:t>
            </a:r>
            <a:r>
              <a:rPr lang="en-IN" sz="2400" dirty="0" err="1" smtClean="0"/>
              <a:t>ಹಾಗೂ</a:t>
            </a:r>
            <a:r>
              <a:rPr lang="en-IN" sz="2400" dirty="0" smtClean="0"/>
              <a:t> </a:t>
            </a:r>
            <a:r>
              <a:rPr lang="en-IN" sz="2400" dirty="0" err="1" smtClean="0"/>
              <a:t>ಗ್ರಾಮ</a:t>
            </a:r>
            <a:r>
              <a:rPr lang="en-IN" sz="2400" dirty="0" smtClean="0"/>
              <a:t> </a:t>
            </a:r>
            <a:r>
              <a:rPr lang="en-IN" sz="2400" dirty="0" err="1" smtClean="0"/>
              <a:t>ಪಂಚಾಯತಿ</a:t>
            </a:r>
            <a:r>
              <a:rPr lang="en-IN" sz="2400" dirty="0" smtClean="0"/>
              <a:t> </a:t>
            </a:r>
            <a:r>
              <a:rPr lang="en-IN" sz="2400" dirty="0" err="1" smtClean="0"/>
              <a:t>ಮಕ್ಕಳ</a:t>
            </a:r>
            <a:r>
              <a:rPr lang="en-IN" sz="2400" dirty="0" smtClean="0"/>
              <a:t> </a:t>
            </a:r>
            <a:r>
              <a:rPr lang="en-IN" sz="2400" dirty="0" err="1" smtClean="0"/>
              <a:t>ಹಕ್ಕುಗಳ</a:t>
            </a:r>
            <a:r>
              <a:rPr lang="en-IN" sz="2400" dirty="0" smtClean="0"/>
              <a:t> </a:t>
            </a:r>
            <a:r>
              <a:rPr lang="en-IN" sz="2400" dirty="0" err="1" smtClean="0"/>
              <a:t>ಗ್ರಾಮ</a:t>
            </a:r>
            <a:r>
              <a:rPr lang="en-IN" sz="2400" dirty="0" smtClean="0"/>
              <a:t> </a:t>
            </a:r>
            <a:r>
              <a:rPr lang="en-IN" sz="2400" dirty="0" err="1" smtClean="0"/>
              <a:t>ಸಬೆಯಲ್ಲಿ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ಮೂಡಿಬರುವ</a:t>
            </a:r>
            <a:r>
              <a:rPr lang="en-IN" sz="2400" dirty="0" smtClean="0"/>
              <a:t> </a:t>
            </a:r>
            <a:r>
              <a:rPr lang="en-IN" sz="2400" dirty="0" err="1" smtClean="0"/>
              <a:t>ಸಮಸ್ಯೆಗಳು</a:t>
            </a:r>
            <a:r>
              <a:rPr lang="en-IN" sz="2400" dirty="0" smtClean="0"/>
              <a:t>/</a:t>
            </a:r>
            <a:r>
              <a:rPr lang="en-IN" sz="2400" dirty="0" err="1" smtClean="0"/>
              <a:t>ಬೇಡಿಕೆಗಳು</a:t>
            </a:r>
            <a:r>
              <a:rPr lang="en-IN" sz="2400" dirty="0" smtClean="0"/>
              <a:t>/</a:t>
            </a:r>
            <a:r>
              <a:rPr lang="en-IN" sz="2400" dirty="0" err="1" smtClean="0"/>
              <a:t>ಪ್ರಶ್ನೆಗಳ</a:t>
            </a:r>
            <a:r>
              <a:rPr lang="en-IN" sz="2400" dirty="0" smtClean="0"/>
              <a:t> </a:t>
            </a:r>
            <a:r>
              <a:rPr lang="en-IN" sz="2400" dirty="0" err="1" smtClean="0"/>
              <a:t>ಕುರಿತು</a:t>
            </a:r>
            <a:r>
              <a:rPr lang="en-IN" sz="2400" dirty="0" smtClean="0"/>
              <a:t> </a:t>
            </a:r>
            <a:r>
              <a:rPr lang="en-IN" sz="2400" dirty="0" err="1" smtClean="0"/>
              <a:t>ಸಭೆಯಲ್ಲಿ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ಚರ್ಚಿಸಿ</a:t>
            </a:r>
            <a:r>
              <a:rPr lang="en-IN" sz="2400" dirty="0" smtClean="0"/>
              <a:t>, </a:t>
            </a:r>
            <a:r>
              <a:rPr lang="en-IN" sz="2400" dirty="0" err="1" smtClean="0"/>
              <a:t>ಕ್ರೋಡೀಕರಿಸಿ</a:t>
            </a:r>
            <a:r>
              <a:rPr lang="en-IN" sz="2400" dirty="0" smtClean="0"/>
              <a:t> ಈ </a:t>
            </a:r>
            <a:r>
              <a:rPr lang="en-IN" sz="2400" dirty="0" err="1" smtClean="0"/>
              <a:t>ಪಟ್ಟಿಯನ್ನು</a:t>
            </a:r>
            <a:r>
              <a:rPr lang="en-IN" sz="2400" dirty="0" smtClean="0"/>
              <a:t> </a:t>
            </a:r>
            <a:r>
              <a:rPr lang="en-IN" sz="2400" dirty="0" err="1" smtClean="0"/>
              <a:t>ಅಂತಿಮಗೊಳಿಸಬೇಕು</a:t>
            </a:r>
            <a:r>
              <a:rPr lang="en-IN" sz="2400" dirty="0" smtClean="0"/>
              <a:t>. </a:t>
            </a:r>
            <a:r>
              <a:rPr lang="en-IN" sz="2400" dirty="0" err="1" smtClean="0"/>
              <a:t>ಅಂತಿಮಗೊಳಿಸಲಾದ</a:t>
            </a:r>
            <a:r>
              <a:rPr lang="en-IN" sz="2400" dirty="0" smtClean="0"/>
              <a:t> </a:t>
            </a:r>
            <a:r>
              <a:rPr lang="en-IN" sz="2400" dirty="0" err="1" smtClean="0"/>
              <a:t>ಸಮಸ್ಯೆಗಳು</a:t>
            </a:r>
            <a:r>
              <a:rPr lang="en-IN" sz="2400" dirty="0" smtClean="0"/>
              <a:t>/</a:t>
            </a:r>
            <a:r>
              <a:rPr lang="en-IN" sz="2400" dirty="0" err="1" smtClean="0"/>
              <a:t>ಬೇಡಿಕೆಗಳು</a:t>
            </a:r>
            <a:r>
              <a:rPr lang="en-IN" sz="2400" dirty="0" smtClean="0"/>
              <a:t>/</a:t>
            </a:r>
            <a:r>
              <a:rPr lang="en-IN" sz="2400" dirty="0" err="1" smtClean="0"/>
              <a:t>ಪ್ರಶ್ನೆಗಳ</a:t>
            </a:r>
            <a:r>
              <a:rPr lang="en-IN" sz="2400" dirty="0" smtClean="0"/>
              <a:t> </a:t>
            </a:r>
            <a:r>
              <a:rPr lang="en-IN" sz="2400" dirty="0" err="1" smtClean="0"/>
              <a:t>ಪಟ್ಟಿಯನ್ನು</a:t>
            </a:r>
            <a:r>
              <a:rPr lang="en-IN" sz="2400" dirty="0" smtClean="0"/>
              <a:t> </a:t>
            </a:r>
            <a:r>
              <a:rPr lang="en-IN" sz="2400" dirty="0" err="1" smtClean="0"/>
              <a:t>ಸಂಬAದಿಸಿದ</a:t>
            </a:r>
            <a:r>
              <a:rPr lang="en-IN" sz="2400" dirty="0" smtClean="0"/>
              <a:t> </a:t>
            </a:r>
            <a:r>
              <a:rPr lang="en-IN" sz="2400" dirty="0" err="1" smtClean="0"/>
              <a:t>ಇಲಾಖಾ</a:t>
            </a:r>
            <a:r>
              <a:rPr lang="en-IN" sz="2400" dirty="0" smtClean="0"/>
              <a:t>/</a:t>
            </a:r>
            <a:r>
              <a:rPr lang="en-IN" sz="2400" dirty="0" err="1" smtClean="0"/>
              <a:t>ಕ್ಷೇತ್ರವಾರು</a:t>
            </a:r>
            <a:r>
              <a:rPr lang="en-IN" sz="2400" dirty="0" smtClean="0"/>
              <a:t> </a:t>
            </a:r>
            <a:r>
              <a:rPr lang="en-IN" sz="2400" dirty="0" err="1" smtClean="0"/>
              <a:t>ವಿಂಗಡಿಸಿ</a:t>
            </a:r>
            <a:r>
              <a:rPr lang="en-IN" sz="2400" dirty="0" smtClean="0"/>
              <a:t> ನಮೂನೆ-೧ರಲ್ಲಿ </a:t>
            </a:r>
            <a:r>
              <a:rPr lang="en-IN" sz="2400" dirty="0" err="1" smtClean="0"/>
              <a:t>ಅಂತಿಮ</a:t>
            </a:r>
            <a:r>
              <a:rPr lang="en-IN" sz="2400" dirty="0" smtClean="0"/>
              <a:t> </a:t>
            </a:r>
            <a:r>
              <a:rPr lang="en-IN" sz="2400" dirty="0" err="1" smtClean="0"/>
              <a:t>ಪಟ್ಟಿಯನ್ನು</a:t>
            </a:r>
            <a:r>
              <a:rPr lang="en-IN" sz="2400" dirty="0" smtClean="0"/>
              <a:t> </a:t>
            </a:r>
            <a:r>
              <a:rPr lang="en-IN" sz="2400" dirty="0" err="1" smtClean="0"/>
              <a:t>ತಯಾರಿಸುವುದು</a:t>
            </a:r>
            <a:r>
              <a:rPr lang="en-IN" sz="2400" dirty="0" smtClean="0"/>
              <a:t> </a:t>
            </a:r>
            <a:r>
              <a:rPr lang="en-IN" sz="2400" dirty="0" err="1" smtClean="0"/>
              <a:t>ಮತ್ತು</a:t>
            </a:r>
            <a:r>
              <a:rPr lang="en-IN" sz="2400" dirty="0" smtClean="0"/>
              <a:t> </a:t>
            </a:r>
            <a:r>
              <a:rPr lang="en-IN" sz="2400" dirty="0" err="1" smtClean="0"/>
              <a:t>ಸಭಾ</a:t>
            </a:r>
            <a:r>
              <a:rPr lang="en-IN" sz="2400" dirty="0" smtClean="0"/>
              <a:t> </a:t>
            </a:r>
            <a:r>
              <a:rPr lang="en-IN" sz="2400" dirty="0" err="1" smtClean="0"/>
              <a:t>ನಡಾವಳಿ</a:t>
            </a:r>
            <a:r>
              <a:rPr lang="en-IN" sz="2400" dirty="0" smtClean="0"/>
              <a:t> </a:t>
            </a:r>
            <a:r>
              <a:rPr lang="en-IN" sz="2400" dirty="0" err="1" smtClean="0"/>
              <a:t>ಪುಸ್ತಕದಲ್ಲಿ</a:t>
            </a:r>
            <a:r>
              <a:rPr lang="en-IN" sz="2400" dirty="0" smtClean="0"/>
              <a:t> </a:t>
            </a:r>
            <a:r>
              <a:rPr lang="en-IN" sz="2400" dirty="0" err="1" smtClean="0"/>
              <a:t>ದಾಖಲಿಸುವುದು</a:t>
            </a:r>
            <a:r>
              <a:rPr lang="en-IN" sz="2400" dirty="0" smtClean="0"/>
              <a:t>.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ಗ್ರಾಮಸಭೆಯ</a:t>
            </a:r>
            <a:r>
              <a:rPr lang="en-IN" dirty="0" smtClean="0"/>
              <a:t> </a:t>
            </a:r>
            <a:r>
              <a:rPr lang="en-IN" dirty="0" err="1" smtClean="0"/>
              <a:t>ಅನುಸರಣೆಯ</a:t>
            </a:r>
            <a:r>
              <a:rPr lang="en-IN" dirty="0" smtClean="0"/>
              <a:t> </a:t>
            </a:r>
            <a:r>
              <a:rPr lang="en-IN" dirty="0" err="1" smtClean="0"/>
              <a:t>ದೃಷ್ಟಿಯಿಂದ</a:t>
            </a:r>
            <a:r>
              <a:rPr lang="en-IN" dirty="0" smtClean="0"/>
              <a:t> </a:t>
            </a:r>
            <a:r>
              <a:rPr lang="en-IN" dirty="0" err="1" smtClean="0"/>
              <a:t>ಒಂದೇ</a:t>
            </a:r>
            <a:r>
              <a:rPr lang="en-IN" dirty="0" smtClean="0"/>
              <a:t> </a:t>
            </a:r>
            <a:r>
              <a:rPr lang="en-IN" dirty="0" err="1" smtClean="0"/>
              <a:t>ಪುಸ್ತಕದಲ್ಲಿ</a:t>
            </a:r>
            <a:r>
              <a:rPr lang="en-IN" dirty="0" smtClean="0"/>
              <a:t> ಈ </a:t>
            </a:r>
            <a:r>
              <a:rPr lang="en-IN" dirty="0" err="1" smtClean="0"/>
              <a:t>ನಡಾವಳಿ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ಠರಾವುಗಳನ್ನು</a:t>
            </a:r>
            <a:r>
              <a:rPr lang="en-IN" dirty="0" smtClean="0"/>
              <a:t> </a:t>
            </a:r>
            <a:r>
              <a:rPr lang="en-IN" dirty="0" err="1" smtClean="0"/>
              <a:t>ಬರೆಯಬೇಕು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ಅದನ್ನೇ</a:t>
            </a:r>
            <a:r>
              <a:rPr lang="en-IN" dirty="0" smtClean="0"/>
              <a:t> </a:t>
            </a:r>
            <a:r>
              <a:rPr lang="en-IN" dirty="0" err="1" smtClean="0"/>
              <a:t>ಮುಂದಿನ</a:t>
            </a:r>
            <a:r>
              <a:rPr lang="en-IN" dirty="0" smtClean="0"/>
              <a:t> </a:t>
            </a:r>
            <a:r>
              <a:rPr lang="en-IN" dirty="0" err="1" smtClean="0"/>
              <a:t>ವರ್ಷಗಳಲ್ಲೂ</a:t>
            </a:r>
            <a:r>
              <a:rPr lang="en-IN" dirty="0" smtClean="0"/>
              <a:t> </a:t>
            </a:r>
            <a:r>
              <a:rPr lang="en-IN" dirty="0" err="1" smtClean="0"/>
              <a:t>ಬಳಸಬೇಕು</a:t>
            </a:r>
            <a:r>
              <a:rPr lang="en-IN" dirty="0" smtClean="0"/>
              <a:t>. </a:t>
            </a:r>
            <a:r>
              <a:rPr lang="en-IN" dirty="0" err="1" smtClean="0"/>
              <a:t>ಹಿಂದಿನ</a:t>
            </a:r>
            <a:r>
              <a:rPr lang="en-IN" dirty="0" smtClean="0"/>
              <a:t> </a:t>
            </a:r>
            <a:r>
              <a:rPr lang="en-IN" dirty="0" err="1" smtClean="0"/>
              <a:t>ವರ್ಷ</a:t>
            </a:r>
            <a:r>
              <a:rPr lang="en-IN" dirty="0" smtClean="0"/>
              <a:t>/</a:t>
            </a:r>
            <a:r>
              <a:rPr lang="en-IN" dirty="0" err="1" smtClean="0"/>
              <a:t>ಗಳಲ್ಲಿ</a:t>
            </a:r>
            <a:r>
              <a:rPr lang="en-IN" dirty="0" smtClean="0"/>
              <a:t> </a:t>
            </a:r>
            <a:r>
              <a:rPr lang="en-IN" dirty="0" err="1" smtClean="0"/>
              <a:t>ನಿರ್ವಹಿಸಿದ್ದಲ್ಲಿ</a:t>
            </a:r>
            <a:r>
              <a:rPr lang="en-IN" dirty="0" smtClean="0"/>
              <a:t> </a:t>
            </a:r>
            <a:r>
              <a:rPr lang="en-IN" dirty="0" err="1" smtClean="0"/>
              <a:t>ಅದೇ</a:t>
            </a:r>
            <a:r>
              <a:rPr lang="en-IN" dirty="0" smtClean="0"/>
              <a:t> </a:t>
            </a:r>
            <a:r>
              <a:rPr lang="en-IN" dirty="0" err="1" smtClean="0"/>
              <a:t>ಪುಸ್ತಕದಲ್ಲಿ</a:t>
            </a:r>
            <a:r>
              <a:rPr lang="en-IN" dirty="0" smtClean="0"/>
              <a:t> </a:t>
            </a:r>
            <a:r>
              <a:rPr lang="en-IN" dirty="0" err="1" smtClean="0"/>
              <a:t>ನಡಾವಳಿ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ಠರಾವುಗಳನ್ನು</a:t>
            </a:r>
            <a:r>
              <a:rPr lang="en-IN" dirty="0" smtClean="0"/>
              <a:t> </a:t>
            </a:r>
            <a:r>
              <a:rPr lang="en-IN" dirty="0" err="1" smtClean="0"/>
              <a:t>ಬರೆಯುವುದು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ಭಾಗವಹಿಸಿದ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</a:t>
            </a:r>
            <a:r>
              <a:rPr lang="en-IN" dirty="0" smtClean="0"/>
              <a:t>, </a:t>
            </a:r>
            <a:r>
              <a:rPr lang="en-IN" dirty="0" err="1" smtClean="0"/>
              <a:t>ಅಧಿಕಾರೇತರರ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ಸಹಿಗಳನ್ನು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ನಡಾವಳಿ</a:t>
            </a:r>
            <a:r>
              <a:rPr lang="en-IN" dirty="0" smtClean="0"/>
              <a:t>/</a:t>
            </a:r>
            <a:r>
              <a:rPr lang="en-IN" dirty="0" err="1" smtClean="0"/>
              <a:t>ಹಾಜರಾತಿ</a:t>
            </a:r>
            <a:r>
              <a:rPr lang="en-IN" dirty="0" smtClean="0"/>
              <a:t> </a:t>
            </a:r>
            <a:r>
              <a:rPr lang="en-IN" dirty="0" err="1" smtClean="0"/>
              <a:t>ವಹಿಯಲ್ಲಿ</a:t>
            </a:r>
            <a:r>
              <a:rPr lang="en-IN" dirty="0" smtClean="0"/>
              <a:t> </a:t>
            </a:r>
            <a:r>
              <a:rPr lang="en-IN" dirty="0" err="1" smtClean="0"/>
              <a:t>ಪಡೆಯುವುದು</a:t>
            </a:r>
            <a:r>
              <a:rPr lang="en-IN" dirty="0" smtClean="0"/>
              <a:t>.</a:t>
            </a:r>
            <a:endParaRPr lang="en-IN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Autofit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(ನಮೂನೆ-೧) </a:t>
            </a:r>
            <a:r>
              <a:rPr lang="en-IN" dirty="0" err="1" smtClean="0"/>
              <a:t>ಅಂತಿಮಗೊಳಿಸಲಾದ</a:t>
            </a:r>
            <a:r>
              <a:rPr lang="en-IN" dirty="0" smtClean="0"/>
              <a:t> </a:t>
            </a:r>
            <a:r>
              <a:rPr lang="en-IN" dirty="0" err="1" smtClean="0"/>
              <a:t>ಸಮಸ್ಯೆಗಳು</a:t>
            </a:r>
            <a:r>
              <a:rPr lang="en-IN" dirty="0" smtClean="0"/>
              <a:t>/</a:t>
            </a:r>
            <a:r>
              <a:rPr lang="en-IN" dirty="0" err="1" smtClean="0"/>
              <a:t>ಬೇಡಿಕೆಗಳು</a:t>
            </a:r>
            <a:r>
              <a:rPr lang="en-IN" dirty="0" smtClean="0"/>
              <a:t>/</a:t>
            </a:r>
            <a:r>
              <a:rPr lang="en-IN" dirty="0" err="1" smtClean="0"/>
              <a:t>ಪ್ರಶ್ನೆಗಳನ್ನು</a:t>
            </a:r>
            <a:r>
              <a:rPr lang="en-IN" dirty="0" smtClean="0"/>
              <a:t> </a:t>
            </a:r>
            <a:r>
              <a:rPr lang="en-IN" dirty="0" err="1" smtClean="0"/>
              <a:t>ಪರಿಹರಿಸಲು</a:t>
            </a:r>
            <a:r>
              <a:rPr lang="en-IN" dirty="0" smtClean="0"/>
              <a:t> </a:t>
            </a:r>
            <a:r>
              <a:rPr lang="en-IN" dirty="0" err="1" smtClean="0"/>
              <a:t>ಕ್ಷೇತ್ರವಾರು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ಇಲಾಖಾವಾರು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ಇಲಾಖಾ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ಅಧಿಕಾರಿಗಳಿಂದ</a:t>
            </a:r>
            <a:r>
              <a:rPr lang="en-IN" dirty="0" smtClean="0"/>
              <a:t> </a:t>
            </a:r>
            <a:r>
              <a:rPr lang="en-IN" dirty="0" err="1" smtClean="0"/>
              <a:t>ತೆಗೆದುಕೊಳ್ಳಬೇಕಾದ</a:t>
            </a:r>
            <a:r>
              <a:rPr lang="en-IN" dirty="0" smtClean="0"/>
              <a:t> </a:t>
            </a:r>
            <a:r>
              <a:rPr lang="en-IN" dirty="0" err="1" smtClean="0"/>
              <a:t>ಪರಿಹಾರ</a:t>
            </a:r>
            <a:r>
              <a:rPr lang="en-IN" dirty="0" smtClean="0"/>
              <a:t>, </a:t>
            </a:r>
            <a:r>
              <a:rPr lang="en-IN" dirty="0" err="1" smtClean="0"/>
              <a:t>ಕ್ರಮ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ಕಾಲಾವಧಿಯನ್ನು</a:t>
            </a:r>
            <a:r>
              <a:rPr lang="en-IN" dirty="0" smtClean="0"/>
              <a:t> </a:t>
            </a:r>
            <a:r>
              <a:rPr lang="en-IN" dirty="0" err="1" smtClean="0"/>
              <a:t>ನಿಗದಿಗೊಳಿಸಿ</a:t>
            </a:r>
            <a:r>
              <a:rPr lang="en-IN" dirty="0" smtClean="0"/>
              <a:t> </a:t>
            </a:r>
            <a:r>
              <a:rPr lang="en-IN" dirty="0" err="1" smtClean="0"/>
              <a:t>ಕ್ರಿಯಾಯೋಜನೆಯನ್ನು</a:t>
            </a:r>
            <a:r>
              <a:rPr lang="en-IN" dirty="0" smtClean="0"/>
              <a:t> ಈ </a:t>
            </a:r>
            <a:r>
              <a:rPr lang="en-IN" dirty="0" err="1" smtClean="0"/>
              <a:t>ಪತ್ರದೊಂದಿಗೆ</a:t>
            </a:r>
            <a:r>
              <a:rPr lang="en-IN" dirty="0" smtClean="0"/>
              <a:t> </a:t>
            </a:r>
            <a:r>
              <a:rPr lang="en-IN" dirty="0" err="1" smtClean="0"/>
              <a:t>ನೀಡಲಾದ</a:t>
            </a:r>
            <a:r>
              <a:rPr lang="en-IN" dirty="0" smtClean="0"/>
              <a:t> ನಮೂನೆ-೨ರಲ್ಲಿ </a:t>
            </a:r>
            <a:r>
              <a:rPr lang="en-IN" dirty="0" err="1" smtClean="0"/>
              <a:t>ತಯಾರಿಸುವುದು</a:t>
            </a:r>
            <a:r>
              <a:rPr lang="en-IN" dirty="0" smtClean="0"/>
              <a:t>. </a:t>
            </a:r>
            <a:r>
              <a:rPr lang="en-IN" dirty="0" err="1" smtClean="0"/>
              <a:t>ಸಭಾನಡಾವಳಿ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ತಯಾರಿಸಲಾದ</a:t>
            </a:r>
            <a:r>
              <a:rPr lang="en-IN" dirty="0" smtClean="0"/>
              <a:t> </a:t>
            </a:r>
            <a:r>
              <a:rPr lang="en-IN" dirty="0" err="1" smtClean="0"/>
              <a:t>ಕ್ರಿಯಾ</a:t>
            </a:r>
            <a:r>
              <a:rPr lang="en-IN" dirty="0" smtClean="0"/>
              <a:t> </a:t>
            </a:r>
            <a:r>
              <a:rPr lang="en-IN" dirty="0" err="1" smtClean="0"/>
              <a:t>ಯೋಜನೆಯ</a:t>
            </a:r>
            <a:r>
              <a:rPr lang="en-IN" dirty="0" smtClean="0"/>
              <a:t> </a:t>
            </a:r>
            <a:r>
              <a:rPr lang="en-IN" dirty="0" err="1" smtClean="0"/>
              <a:t>ವಿವರಗಳನ್ನು</a:t>
            </a:r>
            <a:r>
              <a:rPr lang="en-IN" dirty="0" smtClean="0"/>
              <a:t> </a:t>
            </a:r>
            <a:r>
              <a:rPr lang="en-IN" dirty="0" err="1" smtClean="0"/>
              <a:t>ಪಂಚತಂತ್ರದಲ್ಲಿ</a:t>
            </a:r>
            <a:r>
              <a:rPr lang="en-IN" dirty="0" smtClean="0"/>
              <a:t> </a:t>
            </a:r>
            <a:r>
              <a:rPr lang="en-IN" dirty="0" err="1" smtClean="0"/>
              <a:t>ಅಪ್‌ಲೋಡ್</a:t>
            </a:r>
            <a:r>
              <a:rPr lang="en-IN" dirty="0" smtClean="0"/>
              <a:t> </a:t>
            </a:r>
            <a:r>
              <a:rPr lang="en-IN" dirty="0" err="1" smtClean="0"/>
              <a:t>ಮಾಡುವುದು</a:t>
            </a:r>
            <a:r>
              <a:rPr lang="en-IN" dirty="0" smtClean="0"/>
              <a:t>.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724400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೨೦೨೦ರ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ಗ್ರಾಮಸಭೆಯ</a:t>
            </a:r>
            <a:r>
              <a:rPr lang="en-IN" dirty="0" smtClean="0"/>
              <a:t> </a:t>
            </a:r>
            <a:r>
              <a:rPr lang="en-IN" dirty="0" err="1" smtClean="0"/>
              <a:t>ನಡಾವಳಿಗಳು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ಠರಾವುಗಳ</a:t>
            </a:r>
            <a:r>
              <a:rPr lang="en-IN" dirty="0" smtClean="0"/>
              <a:t> </a:t>
            </a:r>
            <a:r>
              <a:rPr lang="en-IN" dirty="0" err="1" smtClean="0"/>
              <a:t>ಪ್ರತಿಯನ್ನು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ವ್ಯಾಪ್ತಿಯ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ಶಾಲೆಗಳಿಗೆ</a:t>
            </a:r>
            <a:r>
              <a:rPr lang="en-IN" dirty="0" smtClean="0"/>
              <a:t>, </a:t>
            </a:r>
            <a:r>
              <a:rPr lang="en-IN" dirty="0" err="1" smtClean="0"/>
              <a:t>ವಸತಿ</a:t>
            </a:r>
            <a:r>
              <a:rPr lang="en-IN" dirty="0" smtClean="0"/>
              <a:t> </a:t>
            </a:r>
            <a:r>
              <a:rPr lang="en-IN" dirty="0" err="1" smtClean="0"/>
              <a:t>ನಿಲಯಗಳಿಗೆ</a:t>
            </a:r>
            <a:r>
              <a:rPr lang="en-IN" dirty="0" smtClean="0"/>
              <a:t>,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ಪಾಲನಾ</a:t>
            </a:r>
            <a:r>
              <a:rPr lang="en-IN" dirty="0" smtClean="0"/>
              <a:t> </a:t>
            </a:r>
            <a:r>
              <a:rPr lang="en-IN" dirty="0" err="1" smtClean="0"/>
              <a:t>ಕೇಂದ್ರ</a:t>
            </a:r>
            <a:r>
              <a:rPr lang="en-IN" dirty="0" smtClean="0"/>
              <a:t>, </a:t>
            </a:r>
            <a:r>
              <a:rPr lang="en-IN" dirty="0" err="1" smtClean="0"/>
              <a:t>ಅಂಗನವಾಡಿ</a:t>
            </a:r>
            <a:r>
              <a:rPr lang="en-IN" dirty="0" smtClean="0"/>
              <a:t> </a:t>
            </a:r>
            <a:r>
              <a:rPr lang="en-IN" dirty="0" err="1" smtClean="0"/>
              <a:t>ಕೇಂದ್ರಗಳಿಗೆ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ಆರೋಗ್ಯ</a:t>
            </a:r>
            <a:r>
              <a:rPr lang="en-IN" dirty="0" smtClean="0"/>
              <a:t> </a:t>
            </a:r>
            <a:r>
              <a:rPr lang="en-IN" dirty="0" err="1" smtClean="0"/>
              <a:t>ಕೇಂದ್ರಗಳಿಗೆ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ಸ್ವಯಂಸೇವಾ</a:t>
            </a:r>
            <a:r>
              <a:rPr lang="en-IN" dirty="0" smtClean="0"/>
              <a:t> </a:t>
            </a:r>
            <a:r>
              <a:rPr lang="en-IN" dirty="0" err="1" smtClean="0"/>
              <a:t>ಸಂಘಟನೆಗಳಿಗೆ</a:t>
            </a:r>
            <a:r>
              <a:rPr lang="en-IN" dirty="0" smtClean="0"/>
              <a:t> </a:t>
            </a:r>
            <a:r>
              <a:rPr lang="en-IN" dirty="0" err="1" smtClean="0"/>
              <a:t>ಒಂದು</a:t>
            </a:r>
            <a:r>
              <a:rPr lang="en-IN" dirty="0" smtClean="0"/>
              <a:t> </a:t>
            </a:r>
            <a:r>
              <a:rPr lang="en-IN" dirty="0" err="1" smtClean="0"/>
              <a:t>ತಿಂಗಳ</a:t>
            </a:r>
            <a:r>
              <a:rPr lang="en-IN" dirty="0" smtClean="0"/>
              <a:t> </a:t>
            </a:r>
            <a:r>
              <a:rPr lang="en-IN" dirty="0" err="1" smtClean="0"/>
              <a:t>ಒಳಗೆ</a:t>
            </a:r>
            <a:r>
              <a:rPr lang="en-IN" dirty="0" smtClean="0"/>
              <a:t> </a:t>
            </a:r>
            <a:r>
              <a:rPr lang="en-IN" dirty="0" err="1" smtClean="0"/>
              <a:t>ಕಳುಹಿಸಿ</a:t>
            </a:r>
            <a:r>
              <a:rPr lang="en-IN" dirty="0" smtClean="0"/>
              <a:t> </a:t>
            </a:r>
            <a:r>
              <a:rPr lang="en-IN" dirty="0" err="1" smtClean="0"/>
              <a:t>ಅವರಿಂದ</a:t>
            </a:r>
            <a:r>
              <a:rPr lang="en-IN" dirty="0" smtClean="0"/>
              <a:t> </a:t>
            </a:r>
            <a:r>
              <a:rPr lang="en-IN" dirty="0" err="1" smtClean="0"/>
              <a:t>ಪ್ರತಿಕ್ರಿಯೆಗಳನ್ನು</a:t>
            </a:r>
            <a:r>
              <a:rPr lang="en-IN" dirty="0" smtClean="0"/>
              <a:t> </a:t>
            </a:r>
            <a:r>
              <a:rPr lang="en-IN" dirty="0" err="1" smtClean="0"/>
              <a:t>ತೆಗೆದುಕೊಂಡು</a:t>
            </a:r>
            <a:r>
              <a:rPr lang="en-IN" dirty="0" smtClean="0"/>
              <a:t> </a:t>
            </a:r>
            <a:r>
              <a:rPr lang="en-IN" dirty="0" err="1" smtClean="0"/>
              <a:t>ದಾಖಲಿಸುವುದು</a:t>
            </a:r>
            <a:endParaRPr lang="en-IN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ಮಟ್ಟದಲ್ಲಿನ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ಹಕ್ಕುಗಳ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ಸಭೆ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ಠರಾವುಗಳು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ರೂಪಿಸಲಾದ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ಕ್ರಿಯಾ</a:t>
            </a:r>
            <a:r>
              <a:rPr lang="en-IN" sz="2800" dirty="0" smtClean="0"/>
              <a:t> </a:t>
            </a:r>
            <a:r>
              <a:rPr lang="en-IN" sz="2800" dirty="0" err="1" smtClean="0"/>
              <a:t>ಯೋಜನೆ</a:t>
            </a:r>
            <a:r>
              <a:rPr lang="en-IN" sz="2800" dirty="0" smtClean="0"/>
              <a:t>,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ಪಂಚಾಯತಿಯಿಂದ</a:t>
            </a:r>
            <a:r>
              <a:rPr lang="en-IN" sz="2800" dirty="0" smtClean="0"/>
              <a:t>  </a:t>
            </a:r>
            <a:r>
              <a:rPr lang="en-IN" sz="2800" dirty="0" err="1" smtClean="0"/>
              <a:t>ಅನುಷ್ಠಾನ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ಅನುಸರಣೆಗೆ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ಸಂಬಂದಿಸಿದಂತೆ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ಹಲವಾರು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ಭಾಗೀದಾರರ</a:t>
            </a:r>
            <a:r>
              <a:rPr lang="en-IN" sz="2800" dirty="0" smtClean="0"/>
              <a:t> </a:t>
            </a:r>
            <a:r>
              <a:rPr lang="en-IN" sz="2800" dirty="0" err="1" smtClean="0"/>
              <a:t>ಜೊತೆ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ಸಮನ್ವಯತೆಯಿಂದ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ಕಾರ್ಯನಿರ್ವಹಿಸುವುದು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ಮಟ್ಟದಲ್ಲಿನ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ಎಲ್ಲಾ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ಗಮನಕ್ಕೆ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ತರುವುದು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ಸದರಿ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ಸಮಿತಿಗಳಿಂದ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ನಿರ್ಣಯಗಳು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ಕ್ರಿಯಾ</a:t>
            </a:r>
            <a:r>
              <a:rPr lang="en-IN" sz="2800" dirty="0" smtClean="0"/>
              <a:t> </a:t>
            </a:r>
            <a:r>
              <a:rPr lang="en-IN" sz="2800" dirty="0" err="1" smtClean="0"/>
              <a:t>ಯೋಜನೆಯು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ನಡೆದ</a:t>
            </a:r>
            <a:r>
              <a:rPr lang="en-IN" sz="2800" dirty="0" smtClean="0"/>
              <a:t> ೦೩ </a:t>
            </a:r>
            <a:r>
              <a:rPr lang="en-IN" sz="2800" dirty="0" err="1" smtClean="0"/>
              <a:t>ತಿಂಗಳ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ಒಳಗೆ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ಪಂಚಾಯತಿಯಿAದ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ಅನುಷ್ಠಾನವಾಗುವಂತೆ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ಪ್ರಗತಿ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ವರದಿ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ಸಲ್ಲಿಸುವಂತೆ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ಅಗತ್ಯ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ಕ್ರಮ</a:t>
            </a:r>
            <a:r>
              <a:rPr lang="en-IN" sz="2800" dirty="0" smtClean="0"/>
              <a:t> </a:t>
            </a:r>
            <a:r>
              <a:rPr lang="en-IN" sz="2800" dirty="0" err="1" smtClean="0"/>
              <a:t>ಕೈಗೊಳ್ಳುವುದು</a:t>
            </a:r>
            <a:r>
              <a:rPr lang="en-IN" sz="2800" dirty="0" smtClean="0"/>
              <a:t>. 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371600"/>
          </a:xfrm>
        </p:spPr>
        <p:txBody>
          <a:bodyPr>
            <a:noAutofit/>
          </a:bodyPr>
          <a:lstStyle/>
          <a:p>
            <a:r>
              <a:rPr lang="en-IN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ಜಾಗೃತಿ</a:t>
            </a:r>
            <a:r>
              <a:rPr lang="e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ಕಾರ್ಯಕ್ರಮಗಳು</a:t>
            </a:r>
            <a:endParaRPr lang="en-IN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ಜಾಗೃತಿ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ಕಾರ್ಯಕ್ರಮಗಳು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err="1" smtClean="0"/>
              <a:t>ಮೇಲೆ</a:t>
            </a:r>
            <a:r>
              <a:rPr lang="en-IN" dirty="0" smtClean="0"/>
              <a:t> </a:t>
            </a:r>
            <a:r>
              <a:rPr lang="en-IN" dirty="0" err="1" smtClean="0"/>
              <a:t>ವಿವರಿಸಲಾದ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</a:t>
            </a:r>
            <a:r>
              <a:rPr lang="en-IN" dirty="0" smtClean="0"/>
              <a:t>/</a:t>
            </a:r>
            <a:r>
              <a:rPr lang="en-IN" dirty="0" err="1" smtClean="0"/>
              <a:t>ಚಟುವಟಿಕೆಗಳ</a:t>
            </a:r>
            <a:r>
              <a:rPr lang="en-IN" dirty="0" smtClean="0"/>
              <a:t> </a:t>
            </a:r>
            <a:r>
              <a:rPr lang="en-IN" dirty="0" err="1" smtClean="0"/>
              <a:t>ಜೊತೆಗೆ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೨೦೨೧ರ </a:t>
            </a:r>
            <a:r>
              <a:rPr lang="en-IN" dirty="0" err="1" smtClean="0"/>
              <a:t>ವರೆಗೆ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ಶಿಕ್ಷಣ</a:t>
            </a:r>
            <a:r>
              <a:rPr lang="en-IN" dirty="0" smtClean="0"/>
              <a:t> </a:t>
            </a:r>
            <a:r>
              <a:rPr lang="en-IN" dirty="0" err="1" smtClean="0"/>
              <a:t>ಕಾರ್ಯಪಡೆಯಿಂದ</a:t>
            </a:r>
            <a:r>
              <a:rPr lang="en-IN" dirty="0" smtClean="0"/>
              <a:t> ಈ </a:t>
            </a:r>
            <a:r>
              <a:rPr lang="en-IN" dirty="0" err="1" smtClean="0"/>
              <a:t>ಕೆಳಕಂಡ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ಕಾರ್ಯಕ್ರಮಗಳನ್ನು</a:t>
            </a:r>
            <a:r>
              <a:rPr lang="en-IN" dirty="0" smtClean="0"/>
              <a:t>  </a:t>
            </a:r>
            <a:r>
              <a:rPr lang="en-IN" dirty="0" err="1" smtClean="0"/>
              <a:t>ಆಯೋಜಿಸುವುದು</a:t>
            </a:r>
            <a:endParaRPr lang="en-IN" dirty="0" smtClean="0"/>
          </a:p>
          <a:p>
            <a:pPr algn="just"/>
            <a:r>
              <a:rPr lang="en-IN" dirty="0" err="1" smtClean="0"/>
              <a:t>ಸ್ಥಳೀಯ</a:t>
            </a:r>
            <a:r>
              <a:rPr lang="en-IN" dirty="0" smtClean="0"/>
              <a:t> </a:t>
            </a:r>
            <a:r>
              <a:rPr lang="en-IN" dirty="0" err="1" smtClean="0"/>
              <a:t>ಸಂಪನ್ಮೂಲ</a:t>
            </a:r>
            <a:r>
              <a:rPr lang="en-IN" dirty="0" smtClean="0"/>
              <a:t> </a:t>
            </a:r>
            <a:r>
              <a:rPr lang="en-IN" dirty="0" err="1" smtClean="0"/>
              <a:t>ವ್ಯಕ್ತಿಗಳನ್ನು</a:t>
            </a:r>
            <a:r>
              <a:rPr lang="en-IN" dirty="0" smtClean="0"/>
              <a:t> </a:t>
            </a:r>
            <a:r>
              <a:rPr lang="en-IN" dirty="0" err="1" smtClean="0"/>
              <a:t>ಗುರುತಿಸಿ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ವ್ಯಾಪ್ತಿಯಲ್ಲಿ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ಸಮುದಾಯಕ್ಕೆ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ಹಕ್ಕುಗಳು</a:t>
            </a:r>
            <a:r>
              <a:rPr lang="en-IN" dirty="0" smtClean="0"/>
              <a:t>, </a:t>
            </a:r>
            <a:r>
              <a:rPr lang="en-IN" dirty="0" err="1" smtClean="0"/>
              <a:t>ಬಾಲ್ಯ</a:t>
            </a:r>
            <a:r>
              <a:rPr lang="en-IN" dirty="0" smtClean="0"/>
              <a:t> </a:t>
            </a:r>
            <a:r>
              <a:rPr lang="en-IN" dirty="0" err="1" smtClean="0"/>
              <a:t>ವಿವಾಹ</a:t>
            </a:r>
            <a:r>
              <a:rPr lang="en-IN" dirty="0" smtClean="0"/>
              <a:t> </a:t>
            </a:r>
            <a:r>
              <a:rPr lang="en-IN" dirty="0" err="1" smtClean="0"/>
              <a:t>ನಿಷೇಧ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ಕಿಶೋರಾವಸ್ಥೆಯ</a:t>
            </a:r>
            <a:r>
              <a:rPr lang="en-IN" dirty="0" smtClean="0"/>
              <a:t> </a:t>
            </a:r>
            <a:r>
              <a:rPr lang="en-IN" dirty="0" err="1" smtClean="0"/>
              <a:t>ಕಾರ್ಮಿಕತೆ</a:t>
            </a:r>
            <a:r>
              <a:rPr lang="en-IN" dirty="0" smtClean="0"/>
              <a:t> (</a:t>
            </a:r>
            <a:r>
              <a:rPr lang="en-IN" dirty="0" err="1" smtClean="0"/>
              <a:t>ಬಾಲ</a:t>
            </a:r>
            <a:r>
              <a:rPr lang="en-IN" dirty="0" smtClean="0"/>
              <a:t> </a:t>
            </a:r>
            <a:r>
              <a:rPr lang="en-IN" dirty="0" err="1" smtClean="0"/>
              <a:t>ಕಾರ್ಮಿಕತೆ</a:t>
            </a:r>
            <a:r>
              <a:rPr lang="en-IN" dirty="0" smtClean="0"/>
              <a:t> </a:t>
            </a:r>
            <a:r>
              <a:rPr lang="en-IN" dirty="0" err="1" smtClean="0"/>
              <a:t>ಕಾಯ್ದೆಯ</a:t>
            </a:r>
            <a:r>
              <a:rPr lang="en-IN" dirty="0" smtClean="0"/>
              <a:t> ೨೦೧೬ರ </a:t>
            </a:r>
            <a:r>
              <a:rPr lang="en-IN" dirty="0" err="1" smtClean="0"/>
              <a:t>ತಿದ್ದುಪಡಿ</a:t>
            </a:r>
            <a:r>
              <a:rPr lang="en-IN" dirty="0" smtClean="0"/>
              <a:t>)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ಉಪನ್ಯಾಸಗಳನ್ನು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ನಡೆಸುವುದರ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ಜಾಗೃತಿ</a:t>
            </a:r>
            <a:r>
              <a:rPr lang="en-IN" dirty="0" smtClean="0"/>
              <a:t> </a:t>
            </a:r>
            <a:r>
              <a:rPr lang="en-IN" dirty="0" err="1" smtClean="0"/>
              <a:t>ಮೂಡಿಸುವುದು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‘</a:t>
            </a:r>
            <a:r>
              <a:rPr lang="en-IN" sz="28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ಬಾಲ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b="1" dirty="0" smtClean="0">
                <a:solidFill>
                  <a:srgbClr val="C00000"/>
                </a:solidFill>
              </a:rPr>
              <a:t>’ </a:t>
            </a:r>
            <a:r>
              <a:rPr lang="en-IN" sz="2800" b="1" dirty="0" err="1" smtClean="0">
                <a:solidFill>
                  <a:srgbClr val="C00000"/>
                </a:solidFill>
              </a:rPr>
              <a:t>ಮತ್ತು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ಹೊಣೆಗಾರಿಕೆಗಳು</a:t>
            </a:r>
            <a:endParaRPr lang="en-IN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IN" sz="16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ಸಂರಕ್ಷಣೆಗಾಗಿ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ಕಾರ್ಯನಿರ್ವಹಿಸಲಾಗುವುದು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ಎಂಬ</a:t>
            </a:r>
            <a:r>
              <a:rPr lang="en-IN" sz="2800" dirty="0" smtClean="0"/>
              <a:t> </a:t>
            </a:r>
            <a:r>
              <a:rPr lang="en-IN" sz="2800" dirty="0" err="1" smtClean="0"/>
              <a:t>ಭರವಸೆ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ಮೂಡಿಸಬೇಕು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ಸಂಬಂಧಪಟ್ಟ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ಸಮಸ್ಯೆಗಳ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ಕೋರಿಕೆ</a:t>
            </a:r>
            <a:r>
              <a:rPr lang="en-IN" sz="2800" dirty="0" smtClean="0"/>
              <a:t> </a:t>
            </a:r>
            <a:r>
              <a:rPr lang="en-IN" sz="2800" dirty="0" err="1" smtClean="0"/>
              <a:t>ಪತ್ರಗಳನ್ನು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ಸ್ವೀಕರಿಸುವುದು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IN" sz="1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ಗ್ರಾಮ</a:t>
            </a:r>
            <a:r>
              <a:rPr lang="en-IN" sz="2800" dirty="0" smtClean="0"/>
              <a:t>/</a:t>
            </a:r>
            <a:r>
              <a:rPr lang="en-IN" sz="2800" dirty="0" err="1" smtClean="0"/>
              <a:t>ವಾರ್ಡ್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ಸಭೆಗಳಲ್ಲಿ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ಹಿತೈಷಿಗಳಿಂದ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ಮೂಡಿಬಂದ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ಸಮಸ್ಯೆಗಳು</a:t>
            </a:r>
            <a:r>
              <a:rPr lang="en-IN" sz="2800" dirty="0" smtClean="0"/>
              <a:t>/</a:t>
            </a:r>
            <a:r>
              <a:rPr lang="en-IN" sz="2800" dirty="0" err="1" smtClean="0"/>
              <a:t>ಬೇಡಿಕೆಗಳು</a:t>
            </a:r>
            <a:r>
              <a:rPr lang="en-IN" sz="2800" dirty="0" smtClean="0"/>
              <a:t>/</a:t>
            </a:r>
            <a:r>
              <a:rPr lang="en-IN" sz="2800" dirty="0" err="1" smtClean="0"/>
              <a:t>ಪ್ರಶ್ನೆಗಳು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ನಿರ್ಣಯಗಳಲ್ಲಿ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ಬರುವಂತೆ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ನೋಡಿಕೊಳ್ಳುವುದು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/>
              <a:t>“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ಸ್ನೇಹಿ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ಅಭಿಯಾನ”ದ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ಅಂಗವಾಗಿ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ಹಮ್ಮಿಕೊಳ್ಳಲಾದ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ಕಾರ್ಯಕ್ರಮಗಳಲ್ಲಿ</a:t>
            </a:r>
            <a:r>
              <a:rPr lang="en-IN" sz="2800" dirty="0" smtClean="0"/>
              <a:t>/</a:t>
            </a:r>
            <a:r>
              <a:rPr lang="en-IN" sz="2800" dirty="0" err="1" smtClean="0"/>
              <a:t>ಚಟುವಟಿಕೆಗಳಲ್ಲಿ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ವಿವಿಧ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ಭಾಗೀದಾರರೊಂದಿಗೆ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ಸಮನ್ವಯತೆ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ಸಾಧಿಸುವುದು</a:t>
            </a:r>
            <a:r>
              <a:rPr lang="en-IN" sz="2800" dirty="0" smtClean="0"/>
              <a:t>.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ಜಾಗೃತಿ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ಕಾರ್ಯಕ್ರಮಗಳು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ವೈಜ್ಞಾನಿಕ</a:t>
            </a:r>
            <a:r>
              <a:rPr lang="en-IN" dirty="0" smtClean="0"/>
              <a:t> </a:t>
            </a:r>
            <a:r>
              <a:rPr lang="en-IN" dirty="0" err="1" smtClean="0"/>
              <a:t>ಮನೋಭಾವನೆ</a:t>
            </a:r>
            <a:r>
              <a:rPr lang="en-IN" dirty="0" smtClean="0"/>
              <a:t> </a:t>
            </a:r>
            <a:r>
              <a:rPr lang="en-IN" dirty="0" err="1" smtClean="0"/>
              <a:t>ಬೆಳೆಸಲು</a:t>
            </a:r>
            <a:r>
              <a:rPr lang="en-IN" dirty="0" smtClean="0"/>
              <a:t> </a:t>
            </a:r>
            <a:r>
              <a:rPr lang="en-IN" dirty="0" err="1" smtClean="0"/>
              <a:t>ವಿಜ್ಞಾನ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ಪವಾಡ</a:t>
            </a:r>
            <a:r>
              <a:rPr lang="en-IN" dirty="0" smtClean="0"/>
              <a:t> </a:t>
            </a:r>
            <a:r>
              <a:rPr lang="en-IN" dirty="0" err="1" smtClean="0"/>
              <a:t>ಬಯಲು</a:t>
            </a:r>
            <a:r>
              <a:rPr lang="en-IN" dirty="0" smtClean="0"/>
              <a:t> </a:t>
            </a:r>
            <a:r>
              <a:rPr lang="en-IN" dirty="0" err="1" smtClean="0"/>
              <a:t>ಮುಂತಾದ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ಕಾರ್ಯಕ್ರಮಗಳನ್ನು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ಉಪನ್ಯಾಸ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ವಿಜ್ಞಾನ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ಕಾರ್ಯಕ್ರಮಗಳನ್ನು</a:t>
            </a:r>
            <a:r>
              <a:rPr lang="en-IN" dirty="0" smtClean="0"/>
              <a:t> </a:t>
            </a:r>
            <a:r>
              <a:rPr lang="en-IN" dirty="0" err="1" smtClean="0"/>
              <a:t>ಹಂತ</a:t>
            </a:r>
            <a:r>
              <a:rPr lang="en-IN" dirty="0" smtClean="0"/>
              <a:t> </a:t>
            </a:r>
            <a:r>
              <a:rPr lang="en-IN" dirty="0" err="1" smtClean="0"/>
              <a:t>ಹಂತವಾಗಿ</a:t>
            </a:r>
            <a:r>
              <a:rPr lang="en-IN" dirty="0" smtClean="0"/>
              <a:t> </a:t>
            </a:r>
            <a:r>
              <a:rPr lang="en-IN" dirty="0" err="1" smtClean="0"/>
              <a:t>ವಿವಿಧ</a:t>
            </a:r>
            <a:r>
              <a:rPr lang="en-IN" dirty="0" smtClean="0"/>
              <a:t> </a:t>
            </a:r>
            <a:r>
              <a:rPr lang="en-IN" dirty="0" err="1" smtClean="0"/>
              <a:t>ಸ್ಥಳಗಳಲ್ಲಿ</a:t>
            </a:r>
            <a:r>
              <a:rPr lang="en-IN" dirty="0" smtClean="0"/>
              <a:t> ಕೋವಿಡ್-೧೯ </a:t>
            </a:r>
            <a:r>
              <a:rPr lang="en-IN" dirty="0" err="1" smtClean="0"/>
              <a:t>ಹರಡಂತೆ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ಮುಂಜಾಗ್ರತಾ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ಈ </a:t>
            </a:r>
            <a:r>
              <a:rPr lang="en-IN" dirty="0" err="1" smtClean="0"/>
              <a:t>ಸಂಬಂಧ</a:t>
            </a:r>
            <a:r>
              <a:rPr lang="en-IN" dirty="0" smtClean="0"/>
              <a:t> </a:t>
            </a:r>
            <a:r>
              <a:rPr lang="en-IN" dirty="0" err="1" smtClean="0"/>
              <a:t>ಸರ್ಕಾರದಿಂದ</a:t>
            </a:r>
            <a:r>
              <a:rPr lang="en-IN" dirty="0" smtClean="0"/>
              <a:t> </a:t>
            </a:r>
            <a:r>
              <a:rPr lang="en-IN" dirty="0" err="1" smtClean="0"/>
              <a:t>ಹೊರಡಿಲಾದ</a:t>
            </a:r>
            <a:r>
              <a:rPr lang="en-IN" dirty="0" smtClean="0"/>
              <a:t> </a:t>
            </a:r>
            <a:r>
              <a:rPr lang="en-IN" dirty="0" err="1" smtClean="0"/>
              <a:t>ಮಾರ್ಗದರ್ಶಿಗಳನ್ನು</a:t>
            </a:r>
            <a:r>
              <a:rPr lang="en-IN" dirty="0" smtClean="0"/>
              <a:t> </a:t>
            </a:r>
            <a:r>
              <a:rPr lang="en-IN" dirty="0" err="1" smtClean="0"/>
              <a:t>ಅನುಸರಿಸಿ</a:t>
            </a:r>
            <a:r>
              <a:rPr lang="en-IN" dirty="0" smtClean="0"/>
              <a:t> </a:t>
            </a:r>
            <a:r>
              <a:rPr lang="en-IN" dirty="0" err="1" smtClean="0"/>
              <a:t>ನಡೆಸುವುದು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524000"/>
          </a:xfrm>
        </p:spPr>
        <p:txBody>
          <a:bodyPr>
            <a:noAutofit/>
          </a:bodyPr>
          <a:lstStyle/>
          <a:p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ಸ್ನೇಹಿ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ಅಭಿಯಾನ”ದ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ಮೂಲಕ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ಒತ್ತು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ಕೊಡಬೇಕಾದ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ಅಂಶಗಳು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ಗುರಿಗಳು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ಸ್ನೇಹಿ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ಅಭಿಯಾನ”ದ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ಮೂಲಕ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ಒತ್ತು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ಕೊಡಬೇಕಾದ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ಅಂಶಗಳು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ಗುರಿಗಳು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೧೦೦ </a:t>
            </a:r>
            <a:r>
              <a:rPr lang="en-IN" dirty="0" err="1" smtClean="0"/>
              <a:t>ರಷ್ಟು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ಜನನ</a:t>
            </a:r>
            <a:r>
              <a:rPr lang="en-IN" dirty="0" smtClean="0"/>
              <a:t> </a:t>
            </a:r>
            <a:r>
              <a:rPr lang="en-IN" dirty="0" err="1" smtClean="0"/>
              <a:t>ನೋಂದಣಿ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ಜನನ</a:t>
            </a:r>
            <a:r>
              <a:rPr lang="en-IN" dirty="0" smtClean="0"/>
              <a:t> </a:t>
            </a:r>
            <a:r>
              <a:rPr lang="en-IN" dirty="0" err="1" smtClean="0"/>
              <a:t>ಪ್ರಮಾಣ</a:t>
            </a:r>
            <a:r>
              <a:rPr lang="en-IN" dirty="0" smtClean="0"/>
              <a:t> </a:t>
            </a:r>
            <a:r>
              <a:rPr lang="en-IN" dirty="0" err="1" smtClean="0"/>
              <a:t>ಪತ್ರಗಳ</a:t>
            </a:r>
            <a:r>
              <a:rPr lang="en-IN" dirty="0" smtClean="0"/>
              <a:t> </a:t>
            </a:r>
            <a:r>
              <a:rPr lang="en-IN" dirty="0" err="1" smtClean="0"/>
              <a:t>ವಿತರಣೆ</a:t>
            </a:r>
            <a:endParaRPr lang="en-IN" dirty="0" smtClean="0"/>
          </a:p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</a:t>
            </a:r>
            <a:r>
              <a:rPr lang="en-IN" dirty="0" smtClean="0"/>
              <a:t>೧೦೦ </a:t>
            </a:r>
            <a:r>
              <a:rPr lang="en-IN" dirty="0" err="1" smtClean="0"/>
              <a:t>ರಷ್ಟು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ಚುಚ್ಚು</a:t>
            </a:r>
            <a:r>
              <a:rPr lang="en-IN" dirty="0" smtClean="0"/>
              <a:t> </a:t>
            </a:r>
            <a:r>
              <a:rPr lang="en-IN" dirty="0" err="1" smtClean="0"/>
              <a:t>ಮದ್ದು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</a:t>
            </a:r>
            <a:r>
              <a:rPr lang="en-IN" dirty="0" smtClean="0"/>
              <a:t>೧೦೦ </a:t>
            </a:r>
            <a:r>
              <a:rPr lang="en-IN" dirty="0" err="1" smtClean="0"/>
              <a:t>ರಷ್ಟು</a:t>
            </a:r>
            <a:r>
              <a:rPr lang="en-IN" dirty="0" smtClean="0"/>
              <a:t> ೩ </a:t>
            </a:r>
            <a:r>
              <a:rPr lang="en-IN" dirty="0" err="1" smtClean="0"/>
              <a:t>ರಿಂದ</a:t>
            </a:r>
            <a:r>
              <a:rPr lang="en-IN" dirty="0" smtClean="0"/>
              <a:t> ೬ </a:t>
            </a:r>
            <a:r>
              <a:rPr lang="en-IN" dirty="0" err="1" smtClean="0"/>
              <a:t>ವರ್ಷದ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ಅಂಗನವಾಡಿ</a:t>
            </a:r>
            <a:r>
              <a:rPr lang="en-IN" dirty="0" smtClean="0"/>
              <a:t>/</a:t>
            </a:r>
            <a:r>
              <a:rPr lang="en-IN" dirty="0" err="1" smtClean="0"/>
              <a:t>ಪೂರ್ವ</a:t>
            </a:r>
            <a:r>
              <a:rPr lang="en-IN" dirty="0" smtClean="0"/>
              <a:t> </a:t>
            </a:r>
            <a:r>
              <a:rPr lang="en-IN" dirty="0" err="1" smtClean="0"/>
              <a:t>ಪ್ರಾಥಮಿಕ</a:t>
            </a:r>
            <a:r>
              <a:rPr lang="en-IN" dirty="0" smtClean="0"/>
              <a:t> </a:t>
            </a:r>
            <a:r>
              <a:rPr lang="en-IN" dirty="0" err="1" smtClean="0"/>
              <a:t>ಕೇಂದ್ರಗಳಿಗೆ</a:t>
            </a:r>
            <a:r>
              <a:rPr lang="en-IN" dirty="0" smtClean="0"/>
              <a:t> </a:t>
            </a:r>
            <a:r>
              <a:rPr lang="en-IN" dirty="0" err="1" smtClean="0"/>
              <a:t>ದಾಖಲಾತಿ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ಹಾಜರಾತಿ</a:t>
            </a:r>
            <a:endParaRPr lang="en-IN" dirty="0" smtClean="0"/>
          </a:p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</a:t>
            </a:r>
            <a:r>
              <a:rPr lang="en-IN" dirty="0" smtClean="0"/>
              <a:t>೧೦೦ </a:t>
            </a:r>
            <a:r>
              <a:rPr lang="en-IN" dirty="0" err="1" smtClean="0"/>
              <a:t>ರಷ್ಟು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ಪೌಷ್ಟಿಕ</a:t>
            </a:r>
            <a:r>
              <a:rPr lang="en-IN" dirty="0" smtClean="0"/>
              <a:t> </a:t>
            </a:r>
            <a:r>
              <a:rPr lang="en-IN" dirty="0" err="1" smtClean="0"/>
              <a:t>ಆಹಾರ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ಪಂಚಾಯತಿಯಲ್ಲಿನ</a:t>
            </a:r>
            <a:r>
              <a:rPr lang="en-IN" dirty="0" smtClean="0"/>
              <a:t> </a:t>
            </a:r>
            <a:r>
              <a:rPr lang="en-IN" dirty="0" err="1" smtClean="0"/>
              <a:t>ತೀವ್ರ</a:t>
            </a:r>
            <a:r>
              <a:rPr lang="en-IN" dirty="0" smtClean="0"/>
              <a:t> </a:t>
            </a:r>
            <a:r>
              <a:rPr lang="en-IN" dirty="0" err="1" smtClean="0"/>
              <a:t>ಅಪೌಷ್ಟಿಕ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ಮಧ್ಯಮ</a:t>
            </a:r>
            <a:r>
              <a:rPr lang="en-IN" dirty="0" smtClean="0"/>
              <a:t> </a:t>
            </a:r>
            <a:r>
              <a:rPr lang="en-IN" dirty="0" err="1" smtClean="0"/>
              <a:t>ತೀವ್ರ</a:t>
            </a:r>
            <a:r>
              <a:rPr lang="en-IN" dirty="0" smtClean="0"/>
              <a:t> </a:t>
            </a:r>
            <a:r>
              <a:rPr lang="en-IN" dirty="0" err="1" smtClean="0"/>
              <a:t>ಅಪೌಷ್ಟಿಕ</a:t>
            </a:r>
            <a:r>
              <a:rPr lang="en-IN" dirty="0" smtClean="0"/>
              <a:t> </a:t>
            </a:r>
            <a:r>
              <a:rPr lang="en-IN" dirty="0" err="1" smtClean="0"/>
              <a:t>ಮಕ್ಕಳನ್ನು</a:t>
            </a:r>
            <a:r>
              <a:rPr lang="en-IN" dirty="0" smtClean="0"/>
              <a:t> </a:t>
            </a:r>
            <a:r>
              <a:rPr lang="en-IN" dirty="0" err="1" smtClean="0"/>
              <a:t>ಪತ್ತೆ</a:t>
            </a:r>
            <a:r>
              <a:rPr lang="en-IN" dirty="0" smtClean="0"/>
              <a:t> </a:t>
            </a:r>
            <a:r>
              <a:rPr lang="en-IN" dirty="0" err="1" smtClean="0"/>
              <a:t>ಹಚ್ಚುವುದು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ಅಂಥಹ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ಪೌಷ್ಟಿಕ</a:t>
            </a:r>
            <a:r>
              <a:rPr lang="en-IN" dirty="0" smtClean="0"/>
              <a:t> </a:t>
            </a:r>
            <a:r>
              <a:rPr lang="en-IN" dirty="0" err="1" smtClean="0"/>
              <a:t>ಅಂಶವನ್ನು</a:t>
            </a:r>
            <a:r>
              <a:rPr lang="en-IN" dirty="0" smtClean="0"/>
              <a:t> </a:t>
            </a:r>
            <a:r>
              <a:rPr lang="en-IN" dirty="0" err="1" smtClean="0"/>
              <a:t>ಒದಗಿಸಲು</a:t>
            </a:r>
            <a:r>
              <a:rPr lang="en-IN" dirty="0" smtClean="0"/>
              <a:t> </a:t>
            </a:r>
            <a:r>
              <a:rPr lang="en-IN" dirty="0" err="1" smtClean="0"/>
              <a:t>ಪೂರೈಸಲು</a:t>
            </a:r>
            <a:r>
              <a:rPr lang="en-IN" dirty="0" smtClean="0"/>
              <a:t> </a:t>
            </a:r>
            <a:r>
              <a:rPr lang="en-IN" dirty="0" err="1" smtClean="0"/>
              <a:t>ಕ್ರಮ</a:t>
            </a:r>
            <a:r>
              <a:rPr lang="en-IN" dirty="0" smtClean="0"/>
              <a:t> </a:t>
            </a:r>
            <a:r>
              <a:rPr lang="en-IN" dirty="0" err="1" smtClean="0"/>
              <a:t>ಕೈಗೊಳ್ಳುವುದು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ಮಕ್ಕಳ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ಸ್ನೇಹಿ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ಗ್ರಾಮ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ಅಭಿಯಾನ”ದ</a:t>
            </a:r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ಮೂಲಕ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ಒತ್ತು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ಕೊಡಬೇಕಾದ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ಅಂಶಗಳು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ಗುರಿಗಳು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೧೦೦ </a:t>
            </a:r>
            <a:r>
              <a:rPr lang="en-IN" dirty="0" err="1" smtClean="0"/>
              <a:t>ರಷ್ಟು</a:t>
            </a:r>
            <a:r>
              <a:rPr lang="en-IN" dirty="0" smtClean="0"/>
              <a:t> ೬ರಿಂದ ೧೪ </a:t>
            </a:r>
            <a:r>
              <a:rPr lang="en-IN" dirty="0" err="1" smtClean="0"/>
              <a:t>ವರ್ಷದ</a:t>
            </a:r>
            <a:r>
              <a:rPr lang="en-IN" dirty="0" smtClean="0"/>
              <a:t> </a:t>
            </a:r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ಶಾಲೆಗೆ</a:t>
            </a:r>
            <a:r>
              <a:rPr lang="en-IN" dirty="0" smtClean="0"/>
              <a:t> </a:t>
            </a:r>
            <a:r>
              <a:rPr lang="en-IN" dirty="0" err="1" smtClean="0"/>
              <a:t>ದಾಖಲಾತಿ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ಹಾಜರಾತಿ</a:t>
            </a:r>
            <a:r>
              <a:rPr lang="en-IN" dirty="0" smtClean="0"/>
              <a:t> </a:t>
            </a:r>
            <a:r>
              <a:rPr lang="en-IN" dirty="0" smtClean="0"/>
              <a:t>(</a:t>
            </a:r>
            <a:r>
              <a:rPr lang="en-IN" dirty="0" err="1" smtClean="0"/>
              <a:t>ಶಾಲೆಗಳ</a:t>
            </a:r>
            <a:r>
              <a:rPr lang="en-IN" dirty="0" smtClean="0"/>
              <a:t> </a:t>
            </a:r>
            <a:r>
              <a:rPr lang="en-IN" dirty="0" err="1" smtClean="0"/>
              <a:t>ಪ್ರಾರಂಭದ</a:t>
            </a:r>
            <a:r>
              <a:rPr lang="en-IN" dirty="0" smtClean="0"/>
              <a:t> </a:t>
            </a:r>
            <a:r>
              <a:rPr lang="en-IN" dirty="0" err="1" smtClean="0"/>
              <a:t>ಅವಧಿಯಲ್ಲಿ</a:t>
            </a:r>
            <a:r>
              <a:rPr lang="en-IN" dirty="0" smtClean="0"/>
              <a:t>)</a:t>
            </a:r>
          </a:p>
          <a:p>
            <a:pPr algn="just"/>
            <a:r>
              <a:rPr lang="en-IN" dirty="0" err="1" smtClean="0"/>
              <a:t>ಮಕ್ಕಳು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ಕಿಶೋರಾವಸ್ಥೆಯ</a:t>
            </a:r>
            <a:r>
              <a:rPr lang="en-IN" dirty="0" smtClean="0"/>
              <a:t> </a:t>
            </a:r>
            <a:r>
              <a:rPr lang="en-IN" dirty="0" err="1" smtClean="0"/>
              <a:t>ಕಾರ್ಮಿಕತೆಯಿಂದ</a:t>
            </a:r>
            <a:r>
              <a:rPr lang="en-IN" dirty="0" smtClean="0"/>
              <a:t> </a:t>
            </a:r>
            <a:r>
              <a:rPr lang="en-IN" dirty="0" err="1" smtClean="0"/>
              <a:t>ಮುಕ್ತತೆ</a:t>
            </a:r>
            <a:r>
              <a:rPr lang="en-IN" dirty="0" smtClean="0"/>
              <a:t> (</a:t>
            </a:r>
            <a:r>
              <a:rPr lang="en-IN" dirty="0" err="1" smtClean="0"/>
              <a:t>ಬಾಲ</a:t>
            </a:r>
            <a:r>
              <a:rPr lang="en-IN" dirty="0" smtClean="0"/>
              <a:t> </a:t>
            </a:r>
            <a:r>
              <a:rPr lang="en-IN" dirty="0" err="1" smtClean="0"/>
              <a:t>ಕಾರ್ಮಿಕತೆ</a:t>
            </a:r>
            <a:r>
              <a:rPr lang="en-IN" dirty="0" smtClean="0"/>
              <a:t> </a:t>
            </a:r>
            <a:r>
              <a:rPr lang="en-IN" dirty="0" err="1" smtClean="0"/>
              <a:t>ಯಿಂದ</a:t>
            </a:r>
            <a:r>
              <a:rPr lang="en-IN" dirty="0" smtClean="0"/>
              <a:t> </a:t>
            </a:r>
            <a:r>
              <a:rPr lang="en-IN" dirty="0" err="1" smtClean="0"/>
              <a:t>ಮುಕ್ತತೆ</a:t>
            </a:r>
            <a:r>
              <a:rPr lang="en-IN" dirty="0" smtClean="0"/>
              <a:t>)</a:t>
            </a:r>
          </a:p>
          <a:p>
            <a:pPr algn="just"/>
            <a:r>
              <a:rPr lang="en-IN" dirty="0" err="1" smtClean="0"/>
              <a:t>ಶೇಕಡ</a:t>
            </a:r>
            <a:r>
              <a:rPr lang="en-IN" dirty="0" smtClean="0"/>
              <a:t> </a:t>
            </a:r>
            <a:r>
              <a:rPr lang="en-IN" dirty="0" smtClean="0"/>
              <a:t>೦ </a:t>
            </a:r>
            <a:r>
              <a:rPr lang="en-IN" dirty="0" err="1" smtClean="0"/>
              <a:t>ಬಾಲ್ಯ</a:t>
            </a:r>
            <a:r>
              <a:rPr lang="en-IN" dirty="0" smtClean="0"/>
              <a:t> </a:t>
            </a:r>
            <a:r>
              <a:rPr lang="en-IN" dirty="0" err="1" smtClean="0"/>
              <a:t>ವಿವಾಹ</a:t>
            </a:r>
            <a:r>
              <a:rPr lang="en-IN" dirty="0" smtClean="0"/>
              <a:t> </a:t>
            </a:r>
            <a:r>
              <a:rPr lang="en-IN" dirty="0" err="1" smtClean="0"/>
              <a:t>ಪ್ರಕರಣ</a:t>
            </a:r>
            <a:endParaRPr lang="en-IN" dirty="0" smtClean="0"/>
          </a:p>
          <a:p>
            <a:pPr algn="just"/>
            <a:r>
              <a:rPr lang="en-IN" dirty="0" smtClean="0"/>
              <a:t>೧೮ </a:t>
            </a:r>
            <a:r>
              <a:rPr lang="en-IN" dirty="0" err="1" smtClean="0"/>
              <a:t>ವರ್ಷ</a:t>
            </a:r>
            <a:r>
              <a:rPr lang="en-IN" dirty="0" smtClean="0"/>
              <a:t> </a:t>
            </a:r>
            <a:r>
              <a:rPr lang="en-IN" dirty="0" err="1" smtClean="0"/>
              <a:t>ಪೂರ್ಣಗೊಳ್ಳದ</a:t>
            </a:r>
            <a:r>
              <a:rPr lang="en-IN" dirty="0" smtClean="0"/>
              <a:t> </a:t>
            </a:r>
            <a:r>
              <a:rPr lang="en-IN" dirty="0" err="1" smtClean="0"/>
              <a:t>ಶೇಕಡ</a:t>
            </a:r>
            <a:r>
              <a:rPr lang="en-IN" dirty="0" smtClean="0"/>
              <a:t> ೧೦೦ </a:t>
            </a:r>
            <a:r>
              <a:rPr lang="en-IN" dirty="0" err="1" smtClean="0"/>
              <a:t>ರಷ್ಟು</a:t>
            </a:r>
            <a:r>
              <a:rPr lang="en-IN" dirty="0" smtClean="0"/>
              <a:t> </a:t>
            </a:r>
            <a:r>
              <a:rPr lang="en-IN" dirty="0" err="1" smtClean="0"/>
              <a:t>ಹೆಣ್ಣು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ಶಿಕ್ಷಣ</a:t>
            </a:r>
            <a:endParaRPr lang="en-IN" dirty="0" smtClean="0"/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ಜೀತ</a:t>
            </a:r>
            <a:r>
              <a:rPr lang="en-IN" dirty="0" smtClean="0"/>
              <a:t> </a:t>
            </a:r>
            <a:r>
              <a:rPr lang="en-IN" dirty="0" err="1" smtClean="0"/>
              <a:t>ಪದ್ಧತಿ</a:t>
            </a:r>
            <a:r>
              <a:rPr lang="en-IN" dirty="0" smtClean="0"/>
              <a:t> </a:t>
            </a:r>
            <a:r>
              <a:rPr lang="en-IN" dirty="0" err="1" smtClean="0"/>
              <a:t>ಮುಕ್ತತೆ</a:t>
            </a:r>
            <a:endParaRPr lang="en-IN" dirty="0" smtClean="0"/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ಸಾಗಾಟ</a:t>
            </a:r>
            <a:r>
              <a:rPr lang="en-IN" dirty="0" smtClean="0"/>
              <a:t> </a:t>
            </a:r>
            <a:r>
              <a:rPr lang="en-IN" dirty="0" err="1" smtClean="0"/>
              <a:t>ತಡೆ</a:t>
            </a:r>
            <a:endParaRPr lang="en-IN" dirty="0" smtClean="0"/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ಸುರಕ್ಷತೆ</a:t>
            </a:r>
            <a:endParaRPr lang="en-IN" dirty="0" smtClean="0"/>
          </a:p>
          <a:p>
            <a:pPr algn="just"/>
            <a:r>
              <a:rPr lang="en-IN" dirty="0" err="1" smtClean="0"/>
              <a:t>ಶಿಶು</a:t>
            </a:r>
            <a:r>
              <a:rPr lang="en-IN" dirty="0" smtClean="0"/>
              <a:t> </a:t>
            </a:r>
            <a:r>
              <a:rPr lang="en-IN" dirty="0" err="1" smtClean="0"/>
              <a:t>ಮರಣ</a:t>
            </a:r>
            <a:r>
              <a:rPr lang="en-IN" dirty="0" smtClean="0"/>
              <a:t> </a:t>
            </a:r>
            <a:r>
              <a:rPr lang="en-IN" dirty="0" err="1" smtClean="0"/>
              <a:t>ಪ್ರಮಾಣ</a:t>
            </a:r>
            <a:r>
              <a:rPr lang="en-IN" dirty="0" smtClean="0"/>
              <a:t> </a:t>
            </a:r>
            <a:r>
              <a:rPr lang="en-IN" dirty="0" err="1" smtClean="0"/>
              <a:t>ತಗ್ಗಿಸುವುದು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5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IN" sz="5400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sz="5400" b="1" dirty="0" smtClean="0">
                <a:solidFill>
                  <a:srgbClr val="C00000"/>
                </a:solidFill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5400" b="1" dirty="0" smtClean="0">
                <a:solidFill>
                  <a:srgbClr val="C00000"/>
                </a:solidFill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sz="5400" b="1" dirty="0" smtClean="0">
                <a:solidFill>
                  <a:srgbClr val="C00000"/>
                </a:solidFill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sz="5400" b="1" dirty="0" smtClean="0">
                <a:solidFill>
                  <a:srgbClr val="C00000"/>
                </a:solidFill>
              </a:rPr>
              <a:t> </a:t>
            </a:r>
            <a:r>
              <a:rPr lang="en-IN" sz="5400" b="1" dirty="0" err="1" smtClean="0">
                <a:solidFill>
                  <a:srgbClr val="C00000"/>
                </a:solidFill>
              </a:rPr>
              <a:t>ಜವಾಬ್ದಾರಿ</a:t>
            </a:r>
            <a:endParaRPr lang="en-IN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err="1" smtClean="0"/>
              <a:t>ತಾಲ್ಲೂಕು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ತಾಲ್ಲೂಕಿನಲ್ಲಿನ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ಪಂಚಾಯತಿಗಳಲ್ಲಿ</a:t>
            </a:r>
            <a:r>
              <a:rPr lang="en-IN" dirty="0" smtClean="0"/>
              <a:t> ಈ </a:t>
            </a:r>
            <a:r>
              <a:rPr lang="en-IN" dirty="0" err="1" smtClean="0"/>
              <a:t>ಮೇಲೆ</a:t>
            </a:r>
            <a:r>
              <a:rPr lang="en-IN" dirty="0" smtClean="0"/>
              <a:t> </a:t>
            </a:r>
            <a:r>
              <a:rPr lang="en-IN" dirty="0" err="1" smtClean="0"/>
              <a:t>ವಿವರಿಸಿರುವಂತೆ</a:t>
            </a:r>
            <a:r>
              <a:rPr lang="en-IN" dirty="0" smtClean="0"/>
              <a:t> ೧೪ </a:t>
            </a:r>
            <a:r>
              <a:rPr lang="en-IN" dirty="0" err="1" smtClean="0"/>
              <a:t>ನವಂಬರ್</a:t>
            </a:r>
            <a:r>
              <a:rPr lang="en-IN" dirty="0" smtClean="0"/>
              <a:t> 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೨೦೨೧ರವರೆಗೆ ೧೦ </a:t>
            </a:r>
            <a:r>
              <a:rPr lang="en-IN" dirty="0" err="1" smtClean="0"/>
              <a:t>ವಾರಗಳ</a:t>
            </a:r>
            <a:r>
              <a:rPr lang="en-IN" dirty="0" smtClean="0"/>
              <a:t> “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ಸ್ನೇಹಿ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ಅಭಿಯಾನ</a:t>
            </a:r>
            <a:r>
              <a:rPr lang="en-IN" dirty="0" smtClean="0"/>
              <a:t>”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 </a:t>
            </a:r>
            <a:r>
              <a:rPr lang="en-IN" dirty="0" err="1" smtClean="0"/>
              <a:t>ಸೇರಿದಂತೆ</a:t>
            </a:r>
            <a:r>
              <a:rPr lang="en-IN" dirty="0" smtClean="0"/>
              <a:t> </a:t>
            </a:r>
            <a:r>
              <a:rPr lang="en-IN" dirty="0" err="1" smtClean="0"/>
              <a:t>ವಿವಿದ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ಕಾರ್ಯಕ್ರಮಗಳು</a:t>
            </a:r>
            <a:r>
              <a:rPr lang="en-IN" dirty="0" smtClean="0"/>
              <a:t> </a:t>
            </a:r>
            <a:r>
              <a:rPr lang="en-IN" dirty="0" err="1" smtClean="0"/>
              <a:t>ಪರಿಣಾಮಕಾರಿಯಾಗಿ</a:t>
            </a:r>
            <a:r>
              <a:rPr lang="en-IN" dirty="0" smtClean="0"/>
              <a:t> </a:t>
            </a:r>
            <a:r>
              <a:rPr lang="en-IN" dirty="0" err="1" smtClean="0"/>
              <a:t>ನಡೆಸಲು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ಸುರಕ್ಷತೆಯೊಂದಿಗೆ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ಸಂಬಂದಿಸಿದ</a:t>
            </a:r>
            <a:r>
              <a:rPr lang="en-IN" dirty="0" smtClean="0"/>
              <a:t> </a:t>
            </a:r>
            <a:r>
              <a:rPr lang="en-IN" dirty="0" err="1" smtClean="0"/>
              <a:t>ಸುಸ್ಥಿರ</a:t>
            </a:r>
            <a:r>
              <a:rPr lang="en-IN" dirty="0" smtClean="0"/>
              <a:t> </a:t>
            </a:r>
            <a:r>
              <a:rPr lang="en-IN" dirty="0" err="1" smtClean="0"/>
              <a:t>ಗುರಿಗಳ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ಅಂಶಗಳ</a:t>
            </a:r>
            <a:r>
              <a:rPr lang="en-IN" dirty="0" smtClean="0"/>
              <a:t> </a:t>
            </a:r>
            <a:r>
              <a:rPr lang="en-IN" dirty="0" err="1" smtClean="0"/>
              <a:t>ಪರಿಣಾಮಕಾರಿ</a:t>
            </a:r>
            <a:r>
              <a:rPr lang="en-IN" dirty="0" smtClean="0"/>
              <a:t> </a:t>
            </a:r>
            <a:r>
              <a:rPr lang="en-IN" dirty="0" err="1" smtClean="0"/>
              <a:t>ಅನುಷ್ಠಾನದೊಂದಿಗೆ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ಸ್ನೇಹಿ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ಸುರಕ್ಷಿತ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ಪಂಚಾಯತಿಗಳಾಗಿಸಲು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ಮಾರ್ಗದರ್ಶನಕ್ಕಾಗಿ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ಸಮನ್ವಯತೆಗಾಗಿ</a:t>
            </a:r>
            <a:r>
              <a:rPr lang="en-IN" dirty="0" smtClean="0"/>
              <a:t> ಈ </a:t>
            </a:r>
            <a:r>
              <a:rPr lang="en-IN" dirty="0" err="1" smtClean="0"/>
              <a:t>ಕೆಳಕಂಡ</a:t>
            </a:r>
            <a:r>
              <a:rPr lang="en-IN" dirty="0" smtClean="0"/>
              <a:t> </a:t>
            </a:r>
            <a:r>
              <a:rPr lang="en-IN" dirty="0" err="1" smtClean="0"/>
              <a:t>ಜವಬ್ದಾರಿ</a:t>
            </a:r>
            <a:r>
              <a:rPr lang="en-IN" dirty="0" smtClean="0"/>
              <a:t> </a:t>
            </a:r>
            <a:r>
              <a:rPr lang="en-IN" dirty="0" err="1" smtClean="0"/>
              <a:t>ನಿರ್ವಹಿಸುವುದು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ಪಂಚಾಯತಿಗಳಲ್ಲಿ</a:t>
            </a:r>
            <a:r>
              <a:rPr lang="en-IN" dirty="0" smtClean="0"/>
              <a:t>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</a:t>
            </a:r>
            <a:r>
              <a:rPr lang="en-IN" dirty="0" smtClean="0"/>
              <a:t> </a:t>
            </a:r>
            <a:r>
              <a:rPr lang="en-IN" dirty="0" err="1" smtClean="0"/>
              <a:t>ಆಡಳಿತಾಧಿಕಾರಿಗಳು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ಉಸ್ತುವಾರಿ</a:t>
            </a:r>
            <a:r>
              <a:rPr lang="en-IN" dirty="0" smtClean="0"/>
              <a:t> </a:t>
            </a:r>
            <a:r>
              <a:rPr lang="en-IN" dirty="0" err="1" smtClean="0"/>
              <a:t>ಅಧಿಕಾರಿಯಾಗಿ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ಕಾರ್ಯನಿರ್ವಹಿಸಲು</a:t>
            </a:r>
            <a:r>
              <a:rPr lang="en-IN" dirty="0" smtClean="0"/>
              <a:t> </a:t>
            </a:r>
            <a:r>
              <a:rPr lang="en-IN" dirty="0" err="1" smtClean="0"/>
              <a:t>ನಿರ್ದೇಶನ</a:t>
            </a:r>
            <a:r>
              <a:rPr lang="en-IN" dirty="0" smtClean="0"/>
              <a:t> </a:t>
            </a:r>
            <a:r>
              <a:rPr lang="en-IN" dirty="0" err="1" smtClean="0"/>
              <a:t>ನೀಡುವುದು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ಇವರೊಂದಿಗೆ</a:t>
            </a:r>
            <a:r>
              <a:rPr lang="en-IN" dirty="0" smtClean="0"/>
              <a:t> </a:t>
            </a:r>
            <a:r>
              <a:rPr lang="en-IN" dirty="0" err="1" smtClean="0"/>
              <a:t>ಸಮಾಲೋಚಿಸಿ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ಮಟ್ಟದಲ್ಲಿ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ಸಭೆಗೆ</a:t>
            </a:r>
            <a:r>
              <a:rPr lang="en-IN" dirty="0" smtClean="0"/>
              <a:t> </a:t>
            </a:r>
            <a:r>
              <a:rPr lang="en-IN" dirty="0" err="1" smtClean="0"/>
              <a:t>ದಿನಾಂಕವನ್ನು</a:t>
            </a:r>
            <a:r>
              <a:rPr lang="en-IN" dirty="0" smtClean="0"/>
              <a:t> </a:t>
            </a:r>
            <a:r>
              <a:rPr lang="en-IN" dirty="0" err="1" smtClean="0"/>
              <a:t>ನಿಗದಿಪಡಿಸುವುದು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ಈ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ಸಂಬಂಧಿಸಿದ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ಅಭಿವೃದ್ಧಿ</a:t>
            </a:r>
            <a:r>
              <a:rPr lang="en-IN" dirty="0" smtClean="0"/>
              <a:t> </a:t>
            </a:r>
            <a:r>
              <a:rPr lang="en-IN" dirty="0" err="1" smtClean="0"/>
              <a:t>ಅಧಿಕಾರಿಗೆ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ಆದೇಶ</a:t>
            </a:r>
            <a:r>
              <a:rPr lang="en-IN" dirty="0" smtClean="0"/>
              <a:t> </a:t>
            </a:r>
            <a:r>
              <a:rPr lang="en-IN" dirty="0" err="1" smtClean="0"/>
              <a:t>ನೀಡುವುದು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ಉಸ್ತುವಾರಿ</a:t>
            </a:r>
            <a:r>
              <a:rPr lang="en-IN" dirty="0" smtClean="0"/>
              <a:t> </a:t>
            </a:r>
            <a:r>
              <a:rPr lang="en-IN" dirty="0" err="1" smtClean="0"/>
              <a:t>ಅಧಿಕಾರಿಯಾದ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ಆಡಳಿತಾಧಿಕಾರಿಯು</a:t>
            </a:r>
            <a:r>
              <a:rPr lang="en-IN" dirty="0" smtClean="0"/>
              <a:t> </a:t>
            </a:r>
            <a:r>
              <a:rPr lang="en-IN" dirty="0" err="1" smtClean="0"/>
              <a:t>ನಿಗದಿತ</a:t>
            </a:r>
            <a:r>
              <a:rPr lang="en-IN" dirty="0" smtClean="0"/>
              <a:t> </a:t>
            </a:r>
            <a:r>
              <a:rPr lang="en-IN" dirty="0" err="1" smtClean="0"/>
              <a:t>ದಿನಾಂಕದಂದು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ಪಂಚಾಯತಿಯಿಂದ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ಇತರೆ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ಕಾರ್ಯಕ್ರಮಗಳು</a:t>
            </a:r>
            <a:r>
              <a:rPr lang="en-IN" dirty="0" smtClean="0"/>
              <a:t> </a:t>
            </a:r>
            <a:r>
              <a:rPr lang="en-IN" dirty="0" err="1" smtClean="0"/>
              <a:t>ನಡೆಯುವಂತೆ</a:t>
            </a:r>
            <a:r>
              <a:rPr lang="en-IN" dirty="0" smtClean="0"/>
              <a:t> </a:t>
            </a:r>
            <a:r>
              <a:rPr lang="en-IN" dirty="0" err="1" smtClean="0"/>
              <a:t>ಕಾಲ</a:t>
            </a:r>
            <a:r>
              <a:rPr lang="en-IN" dirty="0" smtClean="0"/>
              <a:t> </a:t>
            </a:r>
            <a:r>
              <a:rPr lang="en-IN" dirty="0" err="1" smtClean="0"/>
              <a:t>ಕಾಲಕ್ಕೆ</a:t>
            </a:r>
            <a:r>
              <a:rPr lang="en-IN" dirty="0" smtClean="0"/>
              <a:t> </a:t>
            </a:r>
            <a:r>
              <a:rPr lang="en-IN" dirty="0" err="1" smtClean="0"/>
              <a:t>ಮಾರ್ಗದರ್ಶನ</a:t>
            </a:r>
            <a:r>
              <a:rPr lang="en-IN" dirty="0" smtClean="0"/>
              <a:t> </a:t>
            </a:r>
            <a:r>
              <a:rPr lang="en-IN" dirty="0" err="1" smtClean="0"/>
              <a:t>ನೀಡುವುದರ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 </a:t>
            </a:r>
            <a:r>
              <a:rPr lang="en-IN" dirty="0" err="1" smtClean="0"/>
              <a:t>ಪೂರ್ವ</a:t>
            </a:r>
            <a:r>
              <a:rPr lang="en-IN" dirty="0" smtClean="0"/>
              <a:t> </a:t>
            </a:r>
            <a:r>
              <a:rPr lang="en-IN" dirty="0" err="1" smtClean="0"/>
              <a:t>ತಯಾರಿಗೆ</a:t>
            </a:r>
            <a:r>
              <a:rPr lang="en-IN" dirty="0" smtClean="0"/>
              <a:t> </a:t>
            </a:r>
            <a:r>
              <a:rPr lang="en-IN" dirty="0" err="1" smtClean="0"/>
              <a:t>ಬೆಂಬಲ</a:t>
            </a:r>
            <a:r>
              <a:rPr lang="en-IN" dirty="0" smtClean="0"/>
              <a:t> </a:t>
            </a:r>
            <a:r>
              <a:rPr lang="en-IN" dirty="0" err="1" smtClean="0"/>
              <a:t>ನೀಡುವುದು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/>
          </a:bodyPr>
          <a:lstStyle/>
          <a:p>
            <a:pPr algn="just"/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ಉಸ್ತುವಾರಿ</a:t>
            </a:r>
            <a:r>
              <a:rPr lang="en-IN" dirty="0" smtClean="0"/>
              <a:t> </a:t>
            </a:r>
            <a:r>
              <a:rPr lang="en-IN" dirty="0" err="1" smtClean="0"/>
              <a:t>ಅಧಿಕಾರಿಯು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ಹಾಜರಿದ್ದು</a:t>
            </a:r>
            <a:r>
              <a:rPr lang="en-IN" dirty="0" smtClean="0"/>
              <a:t> </a:t>
            </a:r>
            <a:r>
              <a:rPr lang="en-IN" dirty="0" err="1" smtClean="0"/>
              <a:t>ಕ್ರಮಬದ್ಧವಾಗಿ</a:t>
            </a:r>
            <a:r>
              <a:rPr lang="en-IN" dirty="0" smtClean="0"/>
              <a:t> </a:t>
            </a:r>
            <a:r>
              <a:rPr lang="en-IN" dirty="0" err="1" smtClean="0"/>
              <a:t>ನಡೆಯುವಂತೆ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ವರದಿಯಾಗುವಂತೆ</a:t>
            </a:r>
            <a:r>
              <a:rPr lang="en-IN" dirty="0" smtClean="0"/>
              <a:t> </a:t>
            </a:r>
            <a:r>
              <a:rPr lang="en-IN" dirty="0" err="1" smtClean="0"/>
              <a:t>ನೋಡಿಕೊಳ್ಳುವುದು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ತಾಲ್ಲೂಕಿನ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</a:t>
            </a:r>
            <a:r>
              <a:rPr lang="en-IN" dirty="0" smtClean="0"/>
              <a:t> </a:t>
            </a:r>
            <a:r>
              <a:rPr lang="en-IN" dirty="0" err="1" smtClean="0"/>
              <a:t>ಸಭಾ</a:t>
            </a:r>
            <a:r>
              <a:rPr lang="en-IN" dirty="0" smtClean="0"/>
              <a:t> </a:t>
            </a:r>
            <a:r>
              <a:rPr lang="en-IN" dirty="0" err="1" smtClean="0"/>
              <a:t>ನಡಾವಳಿ</a:t>
            </a:r>
            <a:r>
              <a:rPr lang="en-IN" dirty="0" smtClean="0"/>
              <a:t>, </a:t>
            </a:r>
            <a:r>
              <a:rPr lang="en-IN" dirty="0" err="1" smtClean="0"/>
              <a:t>ಕ್ರಿಯಾ</a:t>
            </a:r>
            <a:r>
              <a:rPr lang="en-IN" dirty="0" smtClean="0"/>
              <a:t> </a:t>
            </a:r>
            <a:r>
              <a:rPr lang="en-IN" dirty="0" err="1" smtClean="0"/>
              <a:t>ಯೋಜನೆಯನ್ನು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ಪಂಚಾಯತಿಗಳಿಂದ</a:t>
            </a:r>
            <a:r>
              <a:rPr lang="en-IN" dirty="0" smtClean="0"/>
              <a:t> </a:t>
            </a:r>
            <a:r>
              <a:rPr lang="en-IN" dirty="0" err="1" smtClean="0"/>
              <a:t>ಪಂಚತಂತ್ರದಲ್ಲಿ</a:t>
            </a:r>
            <a:r>
              <a:rPr lang="en-IN" dirty="0" smtClean="0"/>
              <a:t> </a:t>
            </a:r>
            <a:r>
              <a:rPr lang="en-IN" dirty="0" err="1" smtClean="0"/>
              <a:t>ಅಳವಡಿಸಲು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ಕ್ರಮ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 </a:t>
            </a:r>
            <a:r>
              <a:rPr lang="en-IN" dirty="0" err="1" smtClean="0"/>
              <a:t>ವರದಿಯನ್ನು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ಜಿಲ್ಲಾ</a:t>
            </a:r>
            <a:r>
              <a:rPr lang="en-IN" dirty="0" smtClean="0"/>
              <a:t> </a:t>
            </a:r>
            <a:r>
              <a:rPr lang="en-IN" dirty="0" err="1" smtClean="0"/>
              <a:t>ಪಂಚಾಯತಿಯ</a:t>
            </a:r>
            <a:r>
              <a:rPr lang="en-IN" dirty="0" smtClean="0"/>
              <a:t> </a:t>
            </a:r>
            <a:r>
              <a:rPr lang="en-IN" dirty="0" err="1" smtClean="0"/>
              <a:t>ಮುಖ್ಯ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ಅಧಿಕಾರಿಗಳಿಗೆ</a:t>
            </a:r>
            <a:r>
              <a:rPr lang="en-IN" dirty="0" smtClean="0"/>
              <a:t> </a:t>
            </a:r>
            <a:r>
              <a:rPr lang="en-IN" dirty="0" err="1" smtClean="0"/>
              <a:t>ಸಲ್ಲಿಸುವುದು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ತಾಲ್ಲೂಕಿನ</a:t>
            </a:r>
            <a:r>
              <a:rPr lang="en-IN" dirty="0" smtClean="0"/>
              <a:t> </a:t>
            </a:r>
            <a:r>
              <a:rPr lang="en-IN" dirty="0" err="1" smtClean="0"/>
              <a:t>ಎಲ್ಲಾ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ತಯಾರಿಸಲಾದ</a:t>
            </a:r>
            <a:r>
              <a:rPr lang="en-IN" dirty="0" smtClean="0"/>
              <a:t> </a:t>
            </a:r>
            <a:r>
              <a:rPr lang="en-IN" dirty="0" err="1" smtClean="0"/>
              <a:t>ಕ್ರಿಯಾ</a:t>
            </a:r>
            <a:r>
              <a:rPr lang="en-IN" dirty="0" smtClean="0"/>
              <a:t> </a:t>
            </a:r>
            <a:r>
              <a:rPr lang="en-IN" dirty="0" err="1" smtClean="0"/>
              <a:t>ಯೋಜನೆಯನ್ನು</a:t>
            </a:r>
            <a:r>
              <a:rPr lang="en-IN" dirty="0" smtClean="0"/>
              <a:t> ೦೩ </a:t>
            </a:r>
            <a:r>
              <a:rPr lang="en-IN" dirty="0" err="1" smtClean="0"/>
              <a:t>ತಿಂಗಳೊಳಗೆ</a:t>
            </a:r>
            <a:r>
              <a:rPr lang="en-IN" dirty="0" smtClean="0"/>
              <a:t> </a:t>
            </a:r>
            <a:r>
              <a:rPr lang="en-IN" dirty="0" err="1" smtClean="0"/>
              <a:t>ಅನುಷ್ಠಾನಗೊಳಿಸಲು</a:t>
            </a:r>
            <a:r>
              <a:rPr lang="en-IN" dirty="0" smtClean="0"/>
              <a:t> </a:t>
            </a:r>
            <a:r>
              <a:rPr lang="en-IN" dirty="0" err="1" smtClean="0"/>
              <a:t>ಅನುಸರಣೆ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ಕ್ರಮಗಳನ್ನು</a:t>
            </a:r>
            <a:r>
              <a:rPr lang="en-IN" dirty="0" smtClean="0"/>
              <a:t> </a:t>
            </a:r>
            <a:r>
              <a:rPr lang="en-IN" dirty="0" err="1" smtClean="0"/>
              <a:t>ತೆಗೆದುಕೊಂಡು</a:t>
            </a:r>
            <a:r>
              <a:rPr lang="en-IN" dirty="0" smtClean="0"/>
              <a:t>, </a:t>
            </a:r>
            <a:r>
              <a:rPr lang="en-IN" dirty="0" err="1" smtClean="0"/>
              <a:t>ತಾವು</a:t>
            </a:r>
            <a:r>
              <a:rPr lang="en-IN" dirty="0" smtClean="0"/>
              <a:t> </a:t>
            </a:r>
            <a:r>
              <a:rPr lang="en-IN" dirty="0" err="1" smtClean="0"/>
              <a:t>ತೆಗೆದುಕೊಂಡ</a:t>
            </a:r>
            <a:r>
              <a:rPr lang="en-IN" dirty="0" smtClean="0"/>
              <a:t> </a:t>
            </a:r>
            <a:r>
              <a:rPr lang="en-IN" dirty="0" err="1" smtClean="0"/>
              <a:t>ಕ್ರಮದ</a:t>
            </a:r>
            <a:r>
              <a:rPr lang="en-IN" dirty="0" smtClean="0"/>
              <a:t> </a:t>
            </a:r>
            <a:r>
              <a:rPr lang="en-IN" dirty="0" err="1" smtClean="0"/>
              <a:t>ವರದಿಯನ್ನು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ಜಿಲ್ಲಾ</a:t>
            </a:r>
            <a:r>
              <a:rPr lang="en-IN" dirty="0" smtClean="0"/>
              <a:t> </a:t>
            </a:r>
            <a:r>
              <a:rPr lang="en-IN" dirty="0" err="1" smtClean="0"/>
              <a:t>ಪಂಚಾಯತಿಯ</a:t>
            </a:r>
            <a:r>
              <a:rPr lang="en-IN" dirty="0" smtClean="0"/>
              <a:t> </a:t>
            </a:r>
            <a:r>
              <a:rPr lang="en-IN" dirty="0" err="1" smtClean="0"/>
              <a:t>ಮುಖ್ಯ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ಅಧಿಕಾರಿಗಳಿಗೆ</a:t>
            </a:r>
            <a:r>
              <a:rPr lang="en-IN" dirty="0" smtClean="0"/>
              <a:t> </a:t>
            </a:r>
            <a:r>
              <a:rPr lang="en-IN" dirty="0" err="1" smtClean="0"/>
              <a:t>ಸಲ್ಲಿಸುವುದು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ತಾಲ್ಲೂಕು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ಕಾರ್ಯನಿರ್ವಾಹಕ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೧೪ </a:t>
            </a:r>
            <a:r>
              <a:rPr lang="en-IN" dirty="0" err="1" smtClean="0"/>
              <a:t>ನವಂಬರ್</a:t>
            </a:r>
            <a:r>
              <a:rPr lang="en-IN" dirty="0" smtClean="0"/>
              <a:t> 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೨೦೨೧ರ </a:t>
            </a:r>
            <a:r>
              <a:rPr lang="en-IN" dirty="0" err="1" smtClean="0"/>
              <a:t>ವರಗೆ</a:t>
            </a:r>
            <a:r>
              <a:rPr lang="en-IN" dirty="0" smtClean="0"/>
              <a:t> ೧೦ </a:t>
            </a:r>
            <a:r>
              <a:rPr lang="en-IN" dirty="0" err="1" smtClean="0"/>
              <a:t>ವಾರಗಳು</a:t>
            </a:r>
            <a:r>
              <a:rPr lang="en-IN" dirty="0" smtClean="0"/>
              <a:t> </a:t>
            </a:r>
            <a:r>
              <a:rPr lang="en-IN" dirty="0" err="1" smtClean="0"/>
              <a:t>ನಡೆಸಲಾದ</a:t>
            </a:r>
            <a:r>
              <a:rPr lang="en-IN" dirty="0" smtClean="0"/>
              <a:t> </a:t>
            </a:r>
            <a:r>
              <a:rPr lang="en-IN" dirty="0" err="1" smtClean="0"/>
              <a:t>ಕಾರ್ಯಕ್ರಮಗಳ</a:t>
            </a:r>
            <a:r>
              <a:rPr lang="en-IN" dirty="0" smtClean="0"/>
              <a:t> </a:t>
            </a:r>
            <a:r>
              <a:rPr lang="en-IN" dirty="0" err="1" smtClean="0"/>
              <a:t>ವರದಿ</a:t>
            </a:r>
            <a:r>
              <a:rPr lang="en-IN" dirty="0" smtClean="0"/>
              <a:t>, ಈ </a:t>
            </a:r>
            <a:r>
              <a:rPr lang="en-IN" dirty="0" err="1" smtClean="0"/>
              <a:t>ಅವಧಿಯಲ್ಲಿ</a:t>
            </a:r>
            <a:r>
              <a:rPr lang="en-IN" dirty="0" smtClean="0"/>
              <a:t> </a:t>
            </a:r>
            <a:r>
              <a:rPr lang="en-IN" dirty="0" err="1" smtClean="0"/>
              <a:t>ವಿವಿದ</a:t>
            </a:r>
            <a:r>
              <a:rPr lang="en-IN" dirty="0" smtClean="0"/>
              <a:t> </a:t>
            </a:r>
            <a:r>
              <a:rPr lang="en-IN" dirty="0" err="1" smtClean="0"/>
              <a:t>ಮೂಲಗಳಿಂದ</a:t>
            </a:r>
            <a:r>
              <a:rPr lang="en-IN" dirty="0" smtClean="0"/>
              <a:t> </a:t>
            </a:r>
            <a:r>
              <a:rPr lang="en-IN" dirty="0" err="1" smtClean="0"/>
              <a:t>ಬಂದ</a:t>
            </a:r>
            <a:r>
              <a:rPr lang="en-IN" dirty="0" smtClean="0"/>
              <a:t> </a:t>
            </a:r>
            <a:r>
              <a:rPr lang="en-IN" dirty="0" err="1" smtClean="0"/>
              <a:t>ಮಕ್ಕಳಿಗೆ</a:t>
            </a:r>
            <a:r>
              <a:rPr lang="en-IN" dirty="0" smtClean="0"/>
              <a:t> </a:t>
            </a:r>
            <a:r>
              <a:rPr lang="en-IN" dirty="0" err="1" smtClean="0"/>
              <a:t>ಸಂಬಂದಿಸಿದ</a:t>
            </a:r>
            <a:r>
              <a:rPr lang="en-IN" dirty="0" smtClean="0"/>
              <a:t> </a:t>
            </a:r>
            <a:r>
              <a:rPr lang="en-IN" dirty="0" err="1" smtClean="0"/>
              <a:t>ಅಂಶಗಳನ್ನು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ಸಭೆಯಲ್ಲಿ</a:t>
            </a:r>
            <a:r>
              <a:rPr lang="en-IN" dirty="0" smtClean="0"/>
              <a:t> </a:t>
            </a:r>
            <a:r>
              <a:rPr lang="en-IN" dirty="0" err="1" smtClean="0"/>
              <a:t>ಮೂಡಿಬಂದ</a:t>
            </a:r>
            <a:r>
              <a:rPr lang="en-IN" dirty="0" smtClean="0"/>
              <a:t> </a:t>
            </a:r>
            <a:r>
              <a:rPr lang="en-IN" dirty="0" err="1" smtClean="0"/>
              <a:t>ಅಂಶಗಳೊಂದಿಗೆ</a:t>
            </a:r>
            <a:r>
              <a:rPr lang="en-IN" dirty="0" smtClean="0"/>
              <a:t> </a:t>
            </a:r>
            <a:r>
              <a:rPr lang="en-IN" dirty="0" err="1" smtClean="0"/>
              <a:t>ಸೇರಿಸಿ</a:t>
            </a:r>
            <a:r>
              <a:rPr lang="en-IN" dirty="0" smtClean="0"/>
              <a:t> </a:t>
            </a:r>
            <a:r>
              <a:rPr lang="en-IN" dirty="0" err="1" smtClean="0"/>
              <a:t>ಅಂತಿಮವಾಗಿ</a:t>
            </a:r>
            <a:r>
              <a:rPr lang="en-IN" dirty="0" smtClean="0"/>
              <a:t> </a:t>
            </a:r>
            <a:r>
              <a:rPr lang="en-IN" dirty="0" err="1" smtClean="0"/>
              <a:t>ತಯಾರಿಸಲಾದ</a:t>
            </a:r>
            <a:r>
              <a:rPr lang="en-IN" dirty="0" smtClean="0"/>
              <a:t> </a:t>
            </a:r>
            <a:r>
              <a:rPr lang="en-IN" dirty="0" err="1" smtClean="0"/>
              <a:t>ಸಮಗ್ರ</a:t>
            </a:r>
            <a:r>
              <a:rPr lang="en-IN" dirty="0" smtClean="0"/>
              <a:t> </a:t>
            </a:r>
            <a:r>
              <a:rPr lang="en-IN" dirty="0" err="1" smtClean="0"/>
              <a:t>ಕ್ರಿಯಾ</a:t>
            </a:r>
            <a:r>
              <a:rPr lang="en-IN" dirty="0" smtClean="0"/>
              <a:t> </a:t>
            </a:r>
            <a:r>
              <a:rPr lang="en-IN" dirty="0" err="1" smtClean="0"/>
              <a:t>ಯೋಜನೆ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ಈ ೧೦ </a:t>
            </a:r>
            <a:r>
              <a:rPr lang="en-IN" dirty="0" err="1" smtClean="0"/>
              <a:t>ವಾರಗಳಲ್ಲಿ</a:t>
            </a:r>
            <a:r>
              <a:rPr lang="en-IN" dirty="0" smtClean="0"/>
              <a:t> </a:t>
            </a:r>
            <a:r>
              <a:rPr lang="en-IN" dirty="0" err="1" smtClean="0"/>
              <a:t>ಆದ</a:t>
            </a:r>
            <a:r>
              <a:rPr lang="en-IN" dirty="0" smtClean="0"/>
              <a:t> </a:t>
            </a:r>
            <a:r>
              <a:rPr lang="en-IN" dirty="0" err="1" smtClean="0"/>
              <a:t>ಕೆಲವು</a:t>
            </a:r>
            <a:r>
              <a:rPr lang="en-IN" dirty="0" smtClean="0"/>
              <a:t> </a:t>
            </a:r>
            <a:r>
              <a:rPr lang="en-IN" dirty="0" err="1" smtClean="0"/>
              <a:t>ಪ್ರಗತಿ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ವರದಿಯನ್ನು</a:t>
            </a:r>
            <a:r>
              <a:rPr lang="en-IN" dirty="0" smtClean="0"/>
              <a:t> </a:t>
            </a:r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ಜಿಲ್ಲಾ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ಮುಖ್ಯ</a:t>
            </a:r>
            <a:r>
              <a:rPr lang="en-IN" dirty="0" smtClean="0"/>
              <a:t> </a:t>
            </a:r>
            <a:r>
              <a:rPr lang="en-IN" dirty="0" err="1" smtClean="0"/>
              <a:t>ಕಾರ್ಯನಿರ್ವಾಹಕ</a:t>
            </a:r>
            <a:r>
              <a:rPr lang="en-IN" dirty="0" smtClean="0"/>
              <a:t> </a:t>
            </a:r>
            <a:r>
              <a:rPr lang="en-IN" dirty="0" err="1" smtClean="0"/>
              <a:t>ಅಧಿಕಾಗಳಿಗೆ</a:t>
            </a:r>
            <a:r>
              <a:rPr lang="en-IN" dirty="0" smtClean="0"/>
              <a:t> </a:t>
            </a:r>
            <a:r>
              <a:rPr lang="en-IN" dirty="0" err="1" smtClean="0"/>
              <a:t>ಸಲ್ಲಿಸುವುದು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‘</a:t>
            </a:r>
            <a:r>
              <a:rPr lang="en-IN" sz="28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ಬಾಲ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b="1" dirty="0" smtClean="0">
                <a:solidFill>
                  <a:srgbClr val="C00000"/>
                </a:solidFill>
              </a:rPr>
              <a:t>’ </a:t>
            </a:r>
            <a:r>
              <a:rPr lang="en-IN" sz="2800" b="1" dirty="0" err="1" smtClean="0">
                <a:solidFill>
                  <a:srgbClr val="C00000"/>
                </a:solidFill>
              </a:rPr>
              <a:t>ಮತ್ತು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ಹೊಣೆಗಾರಿಕೆಗಳು</a:t>
            </a:r>
            <a:endParaRPr lang="en-IN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IN" sz="16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ತೆಗೆದುಕೊಳ್ಳಲಾದ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ನಿರ್ಣಯಗಳು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ಸೇರಿದಂತೆ</a:t>
            </a:r>
            <a:r>
              <a:rPr lang="en-IN" sz="2800" dirty="0" smtClean="0"/>
              <a:t> ಈ ೧೦ </a:t>
            </a:r>
            <a:r>
              <a:rPr lang="en-IN" sz="2800" dirty="0" err="1" smtClean="0"/>
              <a:t>ವಾರಗಳ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ಅಭಿಯಾನದ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ಅವಧಿಯಲ್ಲಿ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ಮೂಡಿಬಂದ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ಅಂಶಗಳನ್ನು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ಒಳಗೊಂಡ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ಕ್ರಿಯಾ</a:t>
            </a:r>
            <a:r>
              <a:rPr lang="en-IN" sz="2800" dirty="0" smtClean="0"/>
              <a:t> </a:t>
            </a:r>
            <a:r>
              <a:rPr lang="en-IN" sz="2800" dirty="0" err="1" smtClean="0"/>
              <a:t>ಯೋಜನೆಯನ್ನು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ತಯಾರಿಸಲು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ಸಹಕರಿಸುವುದು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IN" sz="2800" dirty="0" smtClean="0"/>
          </a:p>
          <a:p>
            <a:pPr algn="just">
              <a:buNone/>
            </a:pPr>
            <a:r>
              <a:rPr lang="en-IN" sz="2800" dirty="0" err="1" smtClean="0"/>
              <a:t>ಪ್ರತಿ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ವಾರ್ಡ್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ಪರಿಸ್ಥಿತಿಯನ್ನು</a:t>
            </a:r>
            <a:r>
              <a:rPr lang="en-IN" sz="2800" dirty="0" smtClean="0"/>
              <a:t> (೨೦೧೯-೨೦೨೦ </a:t>
            </a:r>
            <a:r>
              <a:rPr lang="en-IN" sz="2800" dirty="0" err="1" smtClean="0"/>
              <a:t>ನೇ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ಸಾಲಿನ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ಅಕ್ಟೊಬರ್</a:t>
            </a:r>
            <a:r>
              <a:rPr lang="en-IN" sz="2800" dirty="0" smtClean="0"/>
              <a:t> ೨೦೨೦ರ </a:t>
            </a:r>
            <a:r>
              <a:rPr lang="en-IN" sz="2800" dirty="0" err="1" smtClean="0"/>
              <a:t>ಅಂತ್ಯದವರೆಗೆ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ಇರುವಂತೆ</a:t>
            </a:r>
            <a:r>
              <a:rPr lang="en-IN" sz="2800" dirty="0" smtClean="0"/>
              <a:t>) </a:t>
            </a:r>
            <a:r>
              <a:rPr lang="en-IN" sz="2800" dirty="0" err="1" smtClean="0"/>
              <a:t>ವಿವರಿಸಿರುವ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ಅಂಕಿ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ಸಂಖ್ಯೆಯ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ಚಾರ್ಟ್</a:t>
            </a:r>
            <a:r>
              <a:rPr lang="en-IN" sz="2800" dirty="0" smtClean="0"/>
              <a:t> / </a:t>
            </a:r>
            <a:r>
              <a:rPr lang="en-IN" sz="2800" dirty="0" err="1" smtClean="0"/>
              <a:t>ಪಟ್ಟಿಯನ್ನು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ಶಾಲಾ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ಶಿಕ್ಷಕರು</a:t>
            </a:r>
            <a:r>
              <a:rPr lang="en-IN" sz="2800" dirty="0" smtClean="0"/>
              <a:t>, </a:t>
            </a:r>
            <a:r>
              <a:rPr lang="en-IN" sz="2800" dirty="0" err="1" smtClean="0"/>
              <a:t>ಅಂಗನವಾಡಿ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ಕಾರ್ಯಕರ್ತೆ</a:t>
            </a:r>
            <a:r>
              <a:rPr lang="en-IN" sz="2800" dirty="0" smtClean="0"/>
              <a:t>, </a:t>
            </a:r>
            <a:r>
              <a:rPr lang="en-IN" sz="2800" dirty="0" err="1" smtClean="0"/>
              <a:t>ಆಶಾ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ಕಾರ್ಯಕರ್ತೆಯರ</a:t>
            </a:r>
            <a:r>
              <a:rPr lang="en-IN" sz="2800" dirty="0" smtClean="0"/>
              <a:t> </a:t>
            </a:r>
            <a:r>
              <a:rPr lang="en-IN" sz="2800" dirty="0" err="1" smtClean="0"/>
              <a:t>ಸಮನ್ವಯತೆಯಲ್ಲಿ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ಸಿದ್ಧಪಡಿಸಿ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ಅದನ್ನು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ಫೇಸ್‌ಬುಕ್‌ನಲ್ಲಿ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ಹಾಕಬೇಕು</a:t>
            </a:r>
            <a:r>
              <a:rPr lang="en-IN" sz="2800" dirty="0" smtClean="0"/>
              <a:t>. 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ಜಿಲ್ಲಾ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ಪಂಚಾಯತಿಗಳ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6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ಮುಖ್ಯಕಾರ್ಯನಿರ್ವಾಹಕ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</a:t>
            </a:r>
            <a:endParaRPr lang="en-IN" sz="6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ಜಿಲ್ಲಾ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ಮುಖ್ಯಕಾರ್ಯನಿರ್ವಾಹಕ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IN" sz="11200" dirty="0" err="1" smtClean="0"/>
              <a:t>ಜಿಲ್ಲಾ</a:t>
            </a:r>
            <a:r>
              <a:rPr lang="en-IN" sz="11200" dirty="0" smtClean="0"/>
              <a:t> </a:t>
            </a:r>
            <a:r>
              <a:rPr lang="en-IN" sz="11200" dirty="0" err="1" smtClean="0"/>
              <a:t>ಪಂಚಾಯತಿಗಳ</a:t>
            </a:r>
            <a:r>
              <a:rPr lang="en-IN" sz="11200" dirty="0" smtClean="0"/>
              <a:t> </a:t>
            </a:r>
            <a:r>
              <a:rPr lang="en-IN" sz="11200" dirty="0" err="1" smtClean="0"/>
              <a:t>ಮುಖ್ಯ</a:t>
            </a:r>
            <a:r>
              <a:rPr lang="en-IN" sz="11200" dirty="0" smtClean="0"/>
              <a:t> </a:t>
            </a:r>
            <a:r>
              <a:rPr lang="en-IN" sz="11200" dirty="0" err="1" smtClean="0"/>
              <a:t>ಕಾರ್ಯನಿರ್ವಾಹಕ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ಅಧಿಕಾರಿಗಳು</a:t>
            </a:r>
            <a:r>
              <a:rPr lang="en-IN" sz="11200" dirty="0" smtClean="0"/>
              <a:t> </a:t>
            </a:r>
            <a:r>
              <a:rPr lang="en-IN" sz="11200" dirty="0" err="1" smtClean="0"/>
              <a:t>ತಮ್ಮ</a:t>
            </a:r>
            <a:r>
              <a:rPr lang="en-IN" sz="11200" dirty="0" smtClean="0"/>
              <a:t> </a:t>
            </a:r>
            <a:r>
              <a:rPr lang="en-IN" sz="11200" dirty="0" err="1" smtClean="0"/>
              <a:t>ಜಿಲ್ಲೆಯ</a:t>
            </a:r>
            <a:r>
              <a:rPr lang="en-IN" sz="11200" dirty="0" smtClean="0"/>
              <a:t> </a:t>
            </a:r>
            <a:r>
              <a:rPr lang="en-IN" sz="11200" dirty="0" err="1" smtClean="0"/>
              <a:t>ವ್ಯಾಪ್ತಿಯಲ್ಲಿನ</a:t>
            </a:r>
            <a:r>
              <a:rPr lang="en-IN" sz="11200" dirty="0" smtClean="0"/>
              <a:t> </a:t>
            </a:r>
            <a:r>
              <a:rPr lang="en-IN" sz="11200" dirty="0" err="1" smtClean="0"/>
              <a:t>ಕಾರ್ಯನಿರ್ವಾಹಕ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ಅಧಿಕಾರಿಗಳಿಗೆ</a:t>
            </a:r>
            <a:r>
              <a:rPr lang="en-IN" sz="11200" dirty="0" smtClean="0"/>
              <a:t>, </a:t>
            </a:r>
            <a:r>
              <a:rPr lang="en-IN" sz="11200" dirty="0" err="1" smtClean="0"/>
              <a:t>ಗ್ರಾಮ</a:t>
            </a:r>
            <a:r>
              <a:rPr lang="en-IN" sz="11200" dirty="0" smtClean="0"/>
              <a:t> </a:t>
            </a:r>
            <a:r>
              <a:rPr lang="en-IN" sz="11200" dirty="0" err="1" smtClean="0"/>
              <a:t>ಪಂಚಾಯತಿ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ಆಡಳಿತ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ಅಧಿಕಾರಿಗಳಿಗೆ</a:t>
            </a:r>
            <a:r>
              <a:rPr lang="en-IN" sz="11200" dirty="0" smtClean="0"/>
              <a:t>, </a:t>
            </a:r>
            <a:r>
              <a:rPr lang="en-IN" sz="11200" dirty="0" err="1" smtClean="0"/>
              <a:t>ಪಂಚಾಯತಿ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ಅಭಿವೃದ್ಧಿ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ಅಧಿಕಾರಿಗಳಿಗೆ</a:t>
            </a:r>
            <a:r>
              <a:rPr lang="en-IN" sz="11200" dirty="0" smtClean="0"/>
              <a:t> </a:t>
            </a:r>
            <a:r>
              <a:rPr lang="en-IN" sz="11200" dirty="0" err="1" smtClean="0"/>
              <a:t>ಉಲ್ಲೇಖಿತ</a:t>
            </a:r>
            <a:r>
              <a:rPr lang="en-IN" sz="11200" dirty="0" smtClean="0"/>
              <a:t> </a:t>
            </a:r>
            <a:r>
              <a:rPr lang="en-IN" sz="11200" dirty="0" err="1" smtClean="0"/>
              <a:t>ಸುತ್ತೋಲೆಗಳಲ್ಲಿ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ತಿಳಿಸಿರುವಂತೆ</a:t>
            </a:r>
            <a:r>
              <a:rPr lang="en-IN" sz="11200" dirty="0" smtClean="0"/>
              <a:t> </a:t>
            </a:r>
            <a:r>
              <a:rPr lang="en-IN" sz="11200" dirty="0" err="1" smtClean="0"/>
              <a:t>ಹಾಗೂ</a:t>
            </a:r>
            <a:r>
              <a:rPr lang="en-IN" sz="11200" dirty="0" smtClean="0"/>
              <a:t> ಈ </a:t>
            </a:r>
            <a:r>
              <a:rPr lang="en-IN" sz="11200" dirty="0" err="1" smtClean="0"/>
              <a:t>ಮೇಲೆ</a:t>
            </a:r>
            <a:r>
              <a:rPr lang="en-IN" sz="11200" dirty="0" smtClean="0"/>
              <a:t> </a:t>
            </a:r>
            <a:r>
              <a:rPr lang="en-IN" sz="11200" dirty="0" err="1" smtClean="0"/>
              <a:t>ವಿವರಿಸಿರುವಂತೆ</a:t>
            </a:r>
            <a:r>
              <a:rPr lang="en-IN" sz="11200" dirty="0" smtClean="0"/>
              <a:t> “</a:t>
            </a:r>
            <a:r>
              <a:rPr lang="en-IN" sz="11200" dirty="0" err="1" smtClean="0"/>
              <a:t>ಮಕ್ಕಳ</a:t>
            </a:r>
            <a:r>
              <a:rPr lang="en-IN" sz="11200" dirty="0" smtClean="0"/>
              <a:t> </a:t>
            </a:r>
            <a:r>
              <a:rPr lang="en-IN" sz="11200" dirty="0" err="1" smtClean="0"/>
              <a:t>ಸ್ನೇಹಿ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ಗ್ರಾಮ</a:t>
            </a:r>
            <a:r>
              <a:rPr lang="en-IN" sz="11200" dirty="0" smtClean="0"/>
              <a:t> </a:t>
            </a:r>
            <a:r>
              <a:rPr lang="en-IN" sz="11200" dirty="0" err="1" smtClean="0"/>
              <a:t>ಪಂಚಾಯತಿ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ಅಭಿಯಾನ</a:t>
            </a:r>
            <a:r>
              <a:rPr lang="en-IN" sz="11200" dirty="0" smtClean="0"/>
              <a:t>” ದ </a:t>
            </a:r>
            <a:r>
              <a:rPr lang="en-IN" sz="11200" dirty="0" err="1" smtClean="0"/>
              <a:t>ಅಂಗವಾಗಿ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ವಿವಿಧ</a:t>
            </a:r>
            <a:r>
              <a:rPr lang="en-IN" sz="11200" dirty="0" smtClean="0"/>
              <a:t> </a:t>
            </a:r>
            <a:r>
              <a:rPr lang="en-IN" sz="11200" dirty="0" err="1" smtClean="0"/>
              <a:t>ಕಾರ್ಯಕ್ರಮಗಳು</a:t>
            </a:r>
            <a:r>
              <a:rPr lang="en-IN" sz="11200" dirty="0" smtClean="0"/>
              <a:t> </a:t>
            </a:r>
            <a:r>
              <a:rPr lang="en-IN" sz="11200" dirty="0" err="1" smtClean="0"/>
              <a:t>ಪರಿಣಾಮಕಾರಿಯಾಗಿ</a:t>
            </a:r>
            <a:r>
              <a:rPr lang="en-IN" sz="11200" dirty="0" smtClean="0"/>
              <a:t> </a:t>
            </a:r>
            <a:r>
              <a:rPr lang="en-IN" sz="11200" dirty="0" err="1" smtClean="0"/>
              <a:t>ನಡೆಸಲು</a:t>
            </a:r>
            <a:endParaRPr lang="en-IN" sz="112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ಜಿಲ್ಲಾ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ಮುಖ್ಯಕಾರ್ಯನಿರ್ವಾಹಕ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algn="just"/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ಸುರಕ್ಷತೆಯೊಂದಿಗೆ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ಎಲ್ಲಾ</a:t>
            </a:r>
            <a:r>
              <a:rPr lang="en-IN" sz="2800" dirty="0" smtClean="0"/>
              <a:t> </a:t>
            </a:r>
            <a:r>
              <a:rPr lang="en-IN" sz="2800" dirty="0" err="1" smtClean="0"/>
              <a:t>ಸುಸ್ಥಿರ</a:t>
            </a:r>
            <a:r>
              <a:rPr lang="en-IN" sz="2800" dirty="0" smtClean="0"/>
              <a:t> </a:t>
            </a:r>
            <a:r>
              <a:rPr lang="en-IN" sz="2800" dirty="0" err="1" smtClean="0"/>
              <a:t>ಗುರಿಗಳ</a:t>
            </a:r>
            <a:r>
              <a:rPr lang="en-IN" sz="2800" dirty="0" smtClean="0"/>
              <a:t>  </a:t>
            </a:r>
            <a:r>
              <a:rPr lang="en-IN" sz="2800" dirty="0" err="1" smtClean="0"/>
              <a:t>ಪರಿಣಾಮಕಾರಿ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ಸಾಧನೆಗೆ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ಸೂಕ್ತ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ಕ್ರಿಯಾ</a:t>
            </a:r>
            <a:r>
              <a:rPr lang="en-IN" sz="2800" dirty="0" smtClean="0"/>
              <a:t> </a:t>
            </a:r>
            <a:r>
              <a:rPr lang="en-IN" sz="2800" dirty="0" err="1" smtClean="0"/>
              <a:t>ಯೋಜನೆ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ತಯಾರಿ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ಅನುಷ್ಠಾನದೊಂದಿಗೆ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ಸ್ನೇಹಿ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ಸುರಕ್ಷಿತ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ಪಂಚಾಯತಿಗಳಾಗಿಸಲು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ಸೂಕ್ತ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ಮಾರ್ಗದರ್ಶನಗಳನ್ನು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ಕಡ್ಡಾಯವಾಗಿ</a:t>
            </a:r>
            <a:r>
              <a:rPr lang="en-IN" sz="2800" dirty="0" smtClean="0"/>
              <a:t> ಕೋವಿಡ್-೧೯ </a:t>
            </a:r>
            <a:r>
              <a:rPr lang="en-IN" sz="2800" dirty="0" err="1" smtClean="0"/>
              <a:t>ಹರಡದಂತೆ</a:t>
            </a:r>
            <a:r>
              <a:rPr lang="en-IN" sz="2800" dirty="0" smtClean="0"/>
              <a:t> </a:t>
            </a:r>
            <a:r>
              <a:rPr lang="en-IN" sz="2800" dirty="0" err="1" smtClean="0"/>
              <a:t>ಮುಂಜಾಗ್ರತ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ಕ್ರಮಗಳನ್ನು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ಪಾಲಿಸಲು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ನಿರ್ದೇಶನ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ನೀಡಿ</a:t>
            </a:r>
            <a:r>
              <a:rPr lang="en-IN" sz="2800" dirty="0" smtClean="0"/>
              <a:t> </a:t>
            </a:r>
            <a:r>
              <a:rPr lang="en-IN" sz="2800" dirty="0" err="1" smtClean="0"/>
              <a:t>ತಮ್ಮ</a:t>
            </a:r>
            <a:r>
              <a:rPr lang="en-IN" sz="2800" dirty="0" smtClean="0"/>
              <a:t> </a:t>
            </a:r>
            <a:r>
              <a:rPr lang="en-IN" sz="2800" dirty="0" err="1" smtClean="0"/>
              <a:t>ಜಿಲ್ಲೆಯಲ್ಲಿನ</a:t>
            </a:r>
            <a:r>
              <a:rPr lang="en-IN" sz="2800" dirty="0" smtClean="0"/>
              <a:t> 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ಪಂಚಾಯತಿಗಳಲ್ಲಿ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ಕಾರ್ಯಕ್ರಮಗಳನ್ನು</a:t>
            </a:r>
            <a:r>
              <a:rPr lang="en-IN" sz="2800" dirty="0" smtClean="0"/>
              <a:t>  </a:t>
            </a:r>
            <a:r>
              <a:rPr lang="en-IN" sz="2800" dirty="0" err="1" smtClean="0"/>
              <a:t>ಆಯೋಜಿಸಿದ</a:t>
            </a:r>
            <a:r>
              <a:rPr lang="en-IN" sz="2800" dirty="0" smtClean="0"/>
              <a:t>, </a:t>
            </a:r>
            <a:r>
              <a:rPr lang="en-IN" sz="2800" dirty="0" err="1" smtClean="0"/>
              <a:t>ಸುಸ್ಥಿರ</a:t>
            </a:r>
            <a:r>
              <a:rPr lang="en-IN" sz="2800" dirty="0" smtClean="0"/>
              <a:t> </a:t>
            </a:r>
            <a:r>
              <a:rPr lang="en-IN" sz="2800" dirty="0" err="1" smtClean="0"/>
              <a:t>ಗುರಿಗಳ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ಸಾಧನಗೆ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ತೆಗೆದುಕೊಳ್ಳಲಾದ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ಕ್ರಮ</a:t>
            </a:r>
            <a:r>
              <a:rPr lang="en-IN" sz="2800" dirty="0" smtClean="0"/>
              <a:t> </a:t>
            </a:r>
            <a:r>
              <a:rPr lang="en-IN" sz="2800" dirty="0" err="1" smtClean="0"/>
              <a:t>ಮತ್ತು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ಕ್ರಿಯಾ</a:t>
            </a:r>
            <a:r>
              <a:rPr lang="en-IN" sz="2800" dirty="0" smtClean="0"/>
              <a:t> </a:t>
            </a:r>
            <a:r>
              <a:rPr lang="en-IN" sz="2800" dirty="0" err="1" smtClean="0"/>
              <a:t>ಯೋಜನೆ</a:t>
            </a:r>
            <a:r>
              <a:rPr lang="en-IN" sz="2800" dirty="0" smtClean="0"/>
              <a:t> </a:t>
            </a:r>
            <a:r>
              <a:rPr lang="en-IN" sz="2800" dirty="0" err="1" smtClean="0"/>
              <a:t>ತಯಾರಿ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ಬಗ್ಗೆ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ಸರ್ಕಾರಕ್ಕೆ</a:t>
            </a:r>
            <a:r>
              <a:rPr lang="en-IN" sz="2800" dirty="0" smtClean="0"/>
              <a:t> </a:t>
            </a:r>
            <a:r>
              <a:rPr lang="en-IN" sz="2800" dirty="0" err="1" smtClean="0"/>
              <a:t>ವರದಿಯನ್ನು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ಸಲ್ಲಿಸುವುದು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ಜಿಲ್ಲಾ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ಪಂಚಾಯತಿಗಳ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ಮುಖ್ಯಕಾರ್ಯನಿರ್ವಾಹಕ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8363"/>
          </a:xfrm>
        </p:spPr>
        <p:txBody>
          <a:bodyPr>
            <a:noAutofit/>
          </a:bodyPr>
          <a:lstStyle/>
          <a:p>
            <a:pPr algn="just"/>
            <a:r>
              <a:rPr lang="en-IN" dirty="0" err="1" smtClean="0"/>
              <a:t>ತಮ್ಮ</a:t>
            </a:r>
            <a:r>
              <a:rPr lang="en-IN" dirty="0" smtClean="0"/>
              <a:t> </a:t>
            </a:r>
            <a:r>
              <a:rPr lang="en-IN" dirty="0" err="1" smtClean="0"/>
              <a:t>ಜಿಲ್ಲೆಯಲ್ಲಿ</a:t>
            </a:r>
            <a:r>
              <a:rPr lang="en-IN" dirty="0" smtClean="0"/>
              <a:t> ೧೪ </a:t>
            </a:r>
            <a:r>
              <a:rPr lang="en-IN" dirty="0" err="1" smtClean="0"/>
              <a:t>ನವಂಬರ್</a:t>
            </a:r>
            <a:r>
              <a:rPr lang="en-IN" dirty="0" smtClean="0"/>
              <a:t> 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೨೦೨೧ರವರೆಗೆ </a:t>
            </a:r>
            <a:r>
              <a:rPr lang="en-IN" dirty="0" err="1" smtClean="0"/>
              <a:t>ನಡೆಸಲಾಗುವ</a:t>
            </a:r>
            <a:r>
              <a:rPr lang="en-IN" dirty="0" smtClean="0"/>
              <a:t> “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ಸ್ನೇಹಿ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ಅಭಿಯಾನ</a:t>
            </a:r>
            <a:r>
              <a:rPr lang="en-IN" dirty="0" smtClean="0"/>
              <a:t>”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ಹಕ್ಕುಗಳ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ಸಭೆ</a:t>
            </a:r>
            <a:r>
              <a:rPr lang="en-IN" dirty="0" smtClean="0"/>
              <a:t> </a:t>
            </a:r>
            <a:r>
              <a:rPr lang="en-IN" dirty="0" err="1" smtClean="0"/>
              <a:t>ಕುರಿತು</a:t>
            </a:r>
            <a:r>
              <a:rPr lang="en-IN" dirty="0" smtClean="0"/>
              <a:t> </a:t>
            </a:r>
            <a:r>
              <a:rPr lang="en-IN" dirty="0" err="1" smtClean="0"/>
              <a:t>ವಾರ್ತಾ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ಸಾರ್ವಜನಿಕ</a:t>
            </a:r>
            <a:r>
              <a:rPr lang="en-IN" dirty="0" smtClean="0"/>
              <a:t> </a:t>
            </a:r>
            <a:r>
              <a:rPr lang="en-IN" dirty="0" err="1" smtClean="0"/>
              <a:t>ಸಂಪರ್ಕ</a:t>
            </a:r>
            <a:r>
              <a:rPr lang="en-IN" dirty="0" smtClean="0"/>
              <a:t> </a:t>
            </a:r>
            <a:r>
              <a:rPr lang="en-IN" dirty="0" err="1" smtClean="0"/>
              <a:t>ಇಲಾಖೆಯ</a:t>
            </a:r>
            <a:r>
              <a:rPr lang="en-IN" dirty="0" smtClean="0"/>
              <a:t> </a:t>
            </a:r>
            <a:r>
              <a:rPr lang="en-IN" dirty="0" err="1" smtClean="0"/>
              <a:t>ಮೂಲಕ</a:t>
            </a:r>
            <a:r>
              <a:rPr lang="en-IN" dirty="0" smtClean="0"/>
              <a:t>, </a:t>
            </a:r>
            <a:r>
              <a:rPr lang="en-IN" dirty="0" err="1" smtClean="0"/>
              <a:t>ಮಾದ್ಯಮಗಳಲ್ಲಿ</a:t>
            </a:r>
            <a:r>
              <a:rPr lang="en-IN" dirty="0" smtClean="0"/>
              <a:t> </a:t>
            </a:r>
            <a:r>
              <a:rPr lang="en-IN" dirty="0" err="1" smtClean="0"/>
              <a:t>ಹೆಚ್ಚಿನ</a:t>
            </a:r>
            <a:r>
              <a:rPr lang="en-IN" dirty="0" smtClean="0"/>
              <a:t> </a:t>
            </a:r>
            <a:r>
              <a:rPr lang="en-IN" dirty="0" err="1" smtClean="0"/>
              <a:t>ರೀತಿಯ</a:t>
            </a:r>
            <a:r>
              <a:rPr lang="en-IN" dirty="0" smtClean="0"/>
              <a:t> </a:t>
            </a:r>
            <a:r>
              <a:rPr lang="en-IN" dirty="0" err="1" smtClean="0"/>
              <a:t>ಪ್ರಚಾರ</a:t>
            </a:r>
            <a:r>
              <a:rPr lang="en-IN" dirty="0" smtClean="0"/>
              <a:t> </a:t>
            </a:r>
            <a:r>
              <a:rPr lang="en-IN" dirty="0" err="1" smtClean="0"/>
              <a:t>ಮಾಡಲು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ಕೋರಿಕೆ</a:t>
            </a:r>
            <a:r>
              <a:rPr lang="en-IN" dirty="0" smtClean="0"/>
              <a:t> </a:t>
            </a:r>
            <a:r>
              <a:rPr lang="en-IN" dirty="0" err="1" smtClean="0"/>
              <a:t>ಪತ್ರವನ್ನು</a:t>
            </a:r>
            <a:r>
              <a:rPr lang="en-IN" dirty="0" smtClean="0"/>
              <a:t> </a:t>
            </a:r>
            <a:r>
              <a:rPr lang="en-IN" dirty="0" err="1" smtClean="0"/>
              <a:t>ಪತ್ರಿಕೆಗಳಲ್ಲಿ</a:t>
            </a:r>
            <a:r>
              <a:rPr lang="en-IN" dirty="0" smtClean="0"/>
              <a:t> </a:t>
            </a:r>
            <a:r>
              <a:rPr lang="en-IN" dirty="0" err="1" smtClean="0"/>
              <a:t>ಪ್ರಕಟಿಸಲು</a:t>
            </a:r>
            <a:r>
              <a:rPr lang="en-IN" dirty="0" smtClean="0"/>
              <a:t> </a:t>
            </a:r>
            <a:r>
              <a:rPr lang="en-IN" dirty="0" err="1" smtClean="0"/>
              <a:t>ಸೂಕ್ತ</a:t>
            </a:r>
            <a:r>
              <a:rPr lang="en-IN" dirty="0" smtClean="0"/>
              <a:t> </a:t>
            </a:r>
            <a:r>
              <a:rPr lang="en-IN" dirty="0" err="1" smtClean="0"/>
              <a:t>ಕ್ರಮ</a:t>
            </a:r>
            <a:r>
              <a:rPr lang="en-IN" dirty="0" smtClean="0"/>
              <a:t> </a:t>
            </a:r>
            <a:r>
              <a:rPr lang="en-IN" dirty="0" err="1" smtClean="0"/>
              <a:t>ಕೈಗೊಳ್ಳುವುದು</a:t>
            </a:r>
            <a:r>
              <a:rPr lang="en-IN" dirty="0" smtClean="0"/>
              <a:t>.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Autofit/>
          </a:bodyPr>
          <a:lstStyle/>
          <a:p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ರಾಜ್ಯ</a:t>
            </a:r>
            <a:r>
              <a:rPr lang="e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ಮಟ್ಟದಿಂದ</a:t>
            </a:r>
            <a:r>
              <a:rPr lang="e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ವಿಭಾಗವಾರು</a:t>
            </a:r>
            <a:r>
              <a:rPr lang="e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ಉಸ್ತುವಾರಿ</a:t>
            </a:r>
            <a:r>
              <a:rPr lang="e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ಜವಾಬ್ದಾರಿಗಳು</a:t>
            </a:r>
            <a:endParaRPr lang="en-IN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ರಾಜ್ಯ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ಮಟ್ಟದಿಂದ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ವಿಭಾಗವಾರು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ಉಸ್ತುವಾರಿ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ಅಧಿಕಾರಿಗಳ</a:t>
            </a:r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ಜವಾಬ್ದಾರಿಗಳು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err="1" smtClean="0"/>
              <a:t>ಪಂಚಾಯತ್‌ರಾಜ್</a:t>
            </a:r>
            <a:r>
              <a:rPr lang="en-IN" dirty="0" smtClean="0"/>
              <a:t> </a:t>
            </a:r>
            <a:r>
              <a:rPr lang="en-IN" dirty="0" err="1" smtClean="0"/>
              <a:t>ಆಯುಕ್ತಾಲಯ</a:t>
            </a:r>
            <a:r>
              <a:rPr lang="en-IN" dirty="0" smtClean="0"/>
              <a:t> </a:t>
            </a:r>
            <a:r>
              <a:rPr lang="en-IN" dirty="0" err="1" smtClean="0"/>
              <a:t>ಬೆಂಗಳೂರುವತಿಯಿAದ</a:t>
            </a:r>
            <a:r>
              <a:rPr lang="en-IN" dirty="0" smtClean="0"/>
              <a:t> </a:t>
            </a:r>
            <a:r>
              <a:rPr lang="en-IN" dirty="0" err="1" smtClean="0"/>
              <a:t>ಬೆಂಗಳೂರು</a:t>
            </a:r>
            <a:r>
              <a:rPr lang="en-IN" dirty="0" smtClean="0"/>
              <a:t>, </a:t>
            </a:r>
            <a:r>
              <a:rPr lang="en-IN" dirty="0" err="1" smtClean="0"/>
              <a:t>ಮೈಸೂರು,ಬೆಳಗಾವಿ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ಗುಲಬರ್ಗಾ</a:t>
            </a:r>
            <a:r>
              <a:rPr lang="en-IN" dirty="0" smtClean="0"/>
              <a:t> </a:t>
            </a:r>
            <a:r>
              <a:rPr lang="en-IN" dirty="0" err="1" smtClean="0"/>
              <a:t>ವಿಭಾಗಗಳ</a:t>
            </a:r>
            <a:r>
              <a:rPr lang="en-IN" dirty="0" smtClean="0"/>
              <a:t> </a:t>
            </a:r>
            <a:r>
              <a:rPr lang="en-IN" dirty="0" err="1" smtClean="0"/>
              <a:t>ಉಪನಿರ್ದೇಶಕರುಗಳು</a:t>
            </a:r>
            <a:r>
              <a:rPr lang="en-IN" dirty="0" smtClean="0"/>
              <a:t>, </a:t>
            </a:r>
            <a:r>
              <a:rPr lang="en-IN" dirty="0" err="1" smtClean="0"/>
              <a:t>ಆಯಾ</a:t>
            </a:r>
            <a:r>
              <a:rPr lang="en-IN" dirty="0" smtClean="0"/>
              <a:t> </a:t>
            </a:r>
            <a:r>
              <a:rPr lang="en-IN" dirty="0" err="1" smtClean="0"/>
              <a:t>ವಿಭಾಗಗಳಲ್ಲಿನ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ಪಂಚಾಯತಿಗಳಲ್ಲಿ</a:t>
            </a:r>
            <a:r>
              <a:rPr lang="en-IN" dirty="0" smtClean="0"/>
              <a:t> ೧೪ </a:t>
            </a:r>
            <a:r>
              <a:rPr lang="en-IN" dirty="0" err="1" smtClean="0"/>
              <a:t>ನವಂಬರ್</a:t>
            </a:r>
            <a:r>
              <a:rPr lang="en-IN" dirty="0" smtClean="0"/>
              <a:t> ೨೦೨೦ </a:t>
            </a:r>
            <a:r>
              <a:rPr lang="en-IN" dirty="0" err="1" smtClean="0"/>
              <a:t>ರಿಂದ</a:t>
            </a:r>
            <a:r>
              <a:rPr lang="en-IN" dirty="0" smtClean="0"/>
              <a:t> ೨೪ </a:t>
            </a:r>
            <a:r>
              <a:rPr lang="en-IN" dirty="0" err="1" smtClean="0"/>
              <a:t>ಜನವರಿ</a:t>
            </a:r>
            <a:r>
              <a:rPr lang="en-IN" dirty="0" smtClean="0"/>
              <a:t> ೨೦೨೧ರವರೆಗೆ </a:t>
            </a:r>
            <a:r>
              <a:rPr lang="en-IN" dirty="0" err="1" smtClean="0"/>
              <a:t>ನಡೆಸಲಾಗುವ</a:t>
            </a:r>
            <a:r>
              <a:rPr lang="en-IN" dirty="0" smtClean="0"/>
              <a:t> “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ಸ್ನೇಹಿ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</a:t>
            </a:r>
            <a:r>
              <a:rPr lang="en-IN" dirty="0" smtClean="0"/>
              <a:t> </a:t>
            </a:r>
            <a:r>
              <a:rPr lang="en-IN" dirty="0" err="1" smtClean="0"/>
              <a:t>ಅಭಿಯಾನ”ದ</a:t>
            </a:r>
            <a:r>
              <a:rPr lang="en-IN" dirty="0" smtClean="0"/>
              <a:t> </a:t>
            </a:r>
            <a:r>
              <a:rPr lang="en-IN" dirty="0" err="1" smtClean="0"/>
              <a:t>ಪೂರ್ವ</a:t>
            </a:r>
            <a:r>
              <a:rPr lang="en-IN" dirty="0" smtClean="0"/>
              <a:t> </a:t>
            </a:r>
            <a:r>
              <a:rPr lang="en-IN" dirty="0" err="1" smtClean="0"/>
              <a:t>ತಯಾರಿ</a:t>
            </a:r>
            <a:r>
              <a:rPr lang="en-IN" dirty="0" smtClean="0"/>
              <a:t>, </a:t>
            </a:r>
            <a:r>
              <a:rPr lang="en-IN" dirty="0" err="1" smtClean="0"/>
              <a:t>ಮೇಲ್ವಿಚಾರಣೆ</a:t>
            </a:r>
            <a:r>
              <a:rPr lang="en-IN" dirty="0" smtClean="0"/>
              <a:t>, </a:t>
            </a:r>
            <a:r>
              <a:rPr lang="en-IN" dirty="0" err="1" smtClean="0"/>
              <a:t>ಅನುಸರಣೆಗಾಗಿ</a:t>
            </a:r>
            <a:r>
              <a:rPr lang="en-IN" dirty="0" smtClean="0"/>
              <a:t> </a:t>
            </a:r>
            <a:r>
              <a:rPr lang="en-IN" dirty="0" err="1" smtClean="0"/>
              <a:t>ಹಾಗೂ</a:t>
            </a:r>
            <a:r>
              <a:rPr lang="en-IN" dirty="0" smtClean="0"/>
              <a:t> </a:t>
            </a:r>
            <a:r>
              <a:rPr lang="en-IN" dirty="0" err="1" smtClean="0"/>
              <a:t>ವಿವಿಧ</a:t>
            </a:r>
            <a:r>
              <a:rPr lang="en-IN" dirty="0" smtClean="0"/>
              <a:t> </a:t>
            </a:r>
            <a:r>
              <a:rPr lang="en-IN" dirty="0" err="1" smtClean="0"/>
              <a:t>ಭಾಗೀದಾರರ</a:t>
            </a:r>
            <a:r>
              <a:rPr lang="en-IN" dirty="0" smtClean="0"/>
              <a:t> </a:t>
            </a:r>
            <a:r>
              <a:rPr lang="en-IN" dirty="0" err="1" smtClean="0"/>
              <a:t>ಜೊತೆ</a:t>
            </a:r>
            <a:r>
              <a:rPr lang="en-IN" dirty="0" smtClean="0"/>
              <a:t> </a:t>
            </a:r>
            <a:r>
              <a:rPr lang="en-IN" dirty="0" err="1" smtClean="0"/>
              <a:t>ಸಮನ್ವಯತೆಯಿಂದ</a:t>
            </a:r>
            <a:r>
              <a:rPr lang="en-IN" dirty="0" smtClean="0"/>
              <a:t> </a:t>
            </a:r>
            <a:r>
              <a:rPr lang="en-IN" dirty="0" err="1" smtClean="0"/>
              <a:t>ಸಂಯೋಜಿಸಲು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ಸ್ನೇಹಿ</a:t>
            </a:r>
            <a:r>
              <a:rPr lang="en-IN" dirty="0" smtClean="0"/>
              <a:t> </a:t>
            </a:r>
            <a:r>
              <a:rPr lang="en-IN" dirty="0" err="1" smtClean="0"/>
              <a:t>ಮತ್ತು</a:t>
            </a:r>
            <a:r>
              <a:rPr lang="en-IN" dirty="0" smtClean="0"/>
              <a:t> </a:t>
            </a:r>
            <a:r>
              <a:rPr lang="en-IN" dirty="0" err="1" smtClean="0"/>
              <a:t>ಮಕ್ಕಳ</a:t>
            </a:r>
            <a:r>
              <a:rPr lang="en-IN" dirty="0" smtClean="0"/>
              <a:t> </a:t>
            </a:r>
            <a:r>
              <a:rPr lang="en-IN" dirty="0" err="1" smtClean="0"/>
              <a:t>ಸುರಕ್ಷಿತ</a:t>
            </a:r>
            <a:r>
              <a:rPr lang="en-IN" dirty="0" smtClean="0"/>
              <a:t> </a:t>
            </a:r>
            <a:r>
              <a:rPr lang="en-IN" dirty="0" err="1" smtClean="0"/>
              <a:t>ಗ್ರಾಮ</a:t>
            </a:r>
            <a:r>
              <a:rPr lang="en-IN" dirty="0" smtClean="0"/>
              <a:t> </a:t>
            </a:r>
            <a:r>
              <a:rPr lang="en-IN" dirty="0" err="1" smtClean="0"/>
              <a:t>ಪಂಚಾಯತಿಗಳನ್ನಾಗಿಸಲು</a:t>
            </a:r>
            <a:r>
              <a:rPr lang="en-IN" dirty="0" smtClean="0"/>
              <a:t> </a:t>
            </a:r>
            <a:r>
              <a:rPr lang="en-IN" dirty="0" err="1" smtClean="0"/>
              <a:t>ಜವಾಬ್ದಾರಿ</a:t>
            </a:r>
            <a:r>
              <a:rPr lang="en-IN" dirty="0" smtClean="0"/>
              <a:t> </a:t>
            </a:r>
            <a:r>
              <a:rPr lang="en-IN" dirty="0" err="1" smtClean="0"/>
              <a:t>ವಹಿಸಲಾಗಿದೆ</a:t>
            </a:r>
            <a:r>
              <a:rPr lang="en-IN" dirty="0" smtClean="0"/>
              <a:t>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err="1" smtClean="0">
                <a:solidFill>
                  <a:srgbClr val="C00000"/>
                </a:solidFill>
              </a:rPr>
              <a:t>ಧನ್ಯವಾದಗಳು</a:t>
            </a:r>
            <a:endParaRPr lang="en-IN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‘</a:t>
            </a:r>
            <a:r>
              <a:rPr lang="en-IN" sz="28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ಬಾಲ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b="1" dirty="0" smtClean="0">
                <a:solidFill>
                  <a:srgbClr val="C00000"/>
                </a:solidFill>
              </a:rPr>
              <a:t>’ </a:t>
            </a:r>
            <a:r>
              <a:rPr lang="en-IN" sz="2800" b="1" dirty="0" err="1" smtClean="0">
                <a:solidFill>
                  <a:srgbClr val="C00000"/>
                </a:solidFill>
              </a:rPr>
              <a:t>ಮತ್ತು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ಹೊಣೆಗಾರಿಕೆಗಳು</a:t>
            </a:r>
            <a:endParaRPr lang="en-IN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IN" sz="16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ಫೇಸ್‌ಬುಕ್</a:t>
            </a:r>
            <a:r>
              <a:rPr lang="en-IN" sz="2800" dirty="0" smtClean="0"/>
              <a:t>‌ </a:t>
            </a:r>
            <a:r>
              <a:rPr lang="en-IN" sz="2800" dirty="0" err="1" smtClean="0"/>
              <a:t>ಪ್ರತಿಯನ್ನು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ಸಾರ್ವಜನಿಕವಾಗಿ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ಪ್ರದರ್ಶಿಸಬೇಕು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ಕೇಳಿದವರಿಗೆ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ಕೊಡುವ</a:t>
            </a:r>
            <a:r>
              <a:rPr lang="en-IN" sz="2800" dirty="0" smtClean="0"/>
              <a:t> </a:t>
            </a:r>
            <a:r>
              <a:rPr lang="en-IN" sz="2800" dirty="0" err="1" smtClean="0"/>
              <a:t>ಸಲುವಾಗಿ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ಪ್ರತಿಗಳನ್ನು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ಸಿದ್ಧಪಡಿಸಿಕೊಳ್ಳಬೇಕು</a:t>
            </a:r>
            <a:r>
              <a:rPr lang="en-IN" sz="2800" dirty="0" smtClean="0"/>
              <a:t>. ಈ </a:t>
            </a:r>
            <a:r>
              <a:rPr lang="en-IN" sz="2800" dirty="0" err="1" smtClean="0"/>
              <a:t>ಪಟ್ಟಿಯನ್ನು</a:t>
            </a:r>
            <a:r>
              <a:rPr lang="en-IN" sz="2800" dirty="0" smtClean="0"/>
              <a:t> </a:t>
            </a:r>
            <a:r>
              <a:rPr lang="en-IN" sz="2800" dirty="0" err="1" smtClean="0"/>
              <a:t>ನವಂಬರ್</a:t>
            </a:r>
            <a:r>
              <a:rPr lang="en-IN" sz="2800" dirty="0" smtClean="0"/>
              <a:t> ೧೦ </a:t>
            </a:r>
            <a:r>
              <a:rPr lang="en-IN" sz="2800" dirty="0" err="1" smtClean="0"/>
              <a:t>ರೊಳಗೆ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ಸಿದ್ಧಪಡಿಸಬೇಕು</a:t>
            </a:r>
            <a:endParaRPr lang="en-IN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ಪಟ್ಟಿ</a:t>
            </a:r>
            <a:r>
              <a:rPr lang="en-IN" sz="2800" dirty="0" smtClean="0"/>
              <a:t> </a:t>
            </a:r>
            <a:r>
              <a:rPr lang="en-IN" sz="2800" dirty="0" err="1" smtClean="0"/>
              <a:t>ಆಧರಿಸಿ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ಹಕ್ಕುಗಳ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ಗ್ರಾಮಸಭೆಯಲ್ಲಿ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ಚರ್ಚೆ</a:t>
            </a:r>
            <a:r>
              <a:rPr lang="en-IN" sz="2800" dirty="0" smtClean="0"/>
              <a:t> </a:t>
            </a:r>
            <a:r>
              <a:rPr lang="en-IN" sz="2800" dirty="0" err="1" smtClean="0"/>
              <a:t>ನಡೆಸಲು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ಸಂಬಂಧಿತರೆಲ್ಲರೂ</a:t>
            </a:r>
            <a:r>
              <a:rPr lang="en-IN" sz="2800" dirty="0" smtClean="0"/>
              <a:t> </a:t>
            </a:r>
            <a:r>
              <a:rPr lang="en-IN" sz="2800" dirty="0" err="1" smtClean="0"/>
              <a:t>ಸಿದ್ಧರಿರಬೇಕು</a:t>
            </a:r>
            <a:r>
              <a:rPr lang="en-IN" sz="2800" dirty="0" smtClean="0"/>
              <a:t> </a:t>
            </a:r>
            <a:endParaRPr lang="en-IN" sz="2800" dirty="0" smtClean="0"/>
          </a:p>
          <a:p>
            <a:pPr algn="just">
              <a:buNone/>
            </a:pPr>
            <a:r>
              <a:rPr lang="en-IN" sz="2800" dirty="0" smtClean="0"/>
              <a:t>[</a:t>
            </a:r>
            <a:r>
              <a:rPr lang="en-IN" sz="2800" dirty="0" err="1" smtClean="0"/>
              <a:t>ಅನುಬಂಧ-ಬಿ</a:t>
            </a:r>
            <a:r>
              <a:rPr lang="en-IN" sz="2800" dirty="0" smtClean="0"/>
              <a:t> </a:t>
            </a:r>
            <a:r>
              <a:rPr lang="en-IN" sz="2800" dirty="0" err="1" smtClean="0"/>
              <a:t>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ಸ್ನೇಹಿ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ಪಂಚಾಯತಿಗಳು-ಮಕ್ಕಳ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ಸಭೆಯ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ಮಾದರಿ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ಅಂಕಿಸAಖ್ಯೆಯ</a:t>
            </a:r>
            <a:r>
              <a:rPr lang="en-IN" sz="2800" dirty="0" smtClean="0"/>
              <a:t> </a:t>
            </a:r>
            <a:r>
              <a:rPr lang="en-IN" sz="2800" dirty="0" err="1" smtClean="0"/>
              <a:t>ಚಾರ್ಟ್</a:t>
            </a:r>
            <a:r>
              <a:rPr lang="en-IN" sz="2800" dirty="0" smtClean="0"/>
              <a:t> </a:t>
            </a:r>
            <a:r>
              <a:rPr lang="en-IN" sz="2800" dirty="0" err="1" smtClean="0"/>
              <a:t>ನೀಡಲಾಗಿದೆ</a:t>
            </a:r>
            <a:r>
              <a:rPr lang="en-IN" sz="2800" dirty="0" smtClean="0"/>
              <a:t>]. </a:t>
            </a:r>
          </a:p>
          <a:p>
            <a:pPr algn="just">
              <a:buFont typeface="Wingdings" pitchFamily="2" charset="2"/>
              <a:buChar char="§"/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4000" b="1" dirty="0" err="1" smtClean="0">
                <a:solidFill>
                  <a:srgbClr val="003300"/>
                </a:solidFill>
              </a:rPr>
              <a:t>ಮಕ್ಕಳ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ಸ್ನೇಹಿ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ಗ್ರಾಮ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ಪಂಚಾಯತಿ</a:t>
            </a:r>
            <a:r>
              <a:rPr lang="en-IN" sz="4000" b="1" dirty="0" smtClean="0">
                <a:solidFill>
                  <a:srgbClr val="003300"/>
                </a:solidFill>
              </a:rPr>
              <a:t> </a:t>
            </a:r>
            <a:r>
              <a:rPr lang="en-IN" sz="4000" b="1" dirty="0" err="1" smtClean="0">
                <a:solidFill>
                  <a:srgbClr val="003300"/>
                </a:solidFill>
              </a:rPr>
              <a:t>ಅಭಿಯಾನ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 smtClean="0"/>
              <a:t>(೧೪ </a:t>
            </a:r>
            <a:r>
              <a:rPr lang="en-IN" sz="2000" dirty="0" err="1" smtClean="0"/>
              <a:t>ನವಂಬರ್</a:t>
            </a:r>
            <a:r>
              <a:rPr lang="en-IN" sz="2000" dirty="0" smtClean="0"/>
              <a:t> ೨೦೨೦ </a:t>
            </a:r>
            <a:r>
              <a:rPr lang="en-IN" sz="2000" dirty="0" err="1" smtClean="0"/>
              <a:t>ರಿಂದ</a:t>
            </a:r>
            <a:r>
              <a:rPr lang="en-IN" sz="2000" dirty="0" smtClean="0"/>
              <a:t> ೨೪ </a:t>
            </a:r>
            <a:r>
              <a:rPr lang="en-IN" sz="2000" dirty="0" err="1" smtClean="0"/>
              <a:t>ಜನವರಿ</a:t>
            </a:r>
            <a:r>
              <a:rPr lang="en-IN" sz="2000" dirty="0" smtClean="0"/>
              <a:t> </a:t>
            </a:r>
            <a:r>
              <a:rPr lang="en-IN" sz="2000" dirty="0" smtClean="0"/>
              <a:t>೨೦೨೧ರವರೆಗೆ)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‘</a:t>
            </a:r>
            <a:r>
              <a:rPr lang="en-IN" sz="2800" b="1" dirty="0" err="1" smtClean="0">
                <a:solidFill>
                  <a:srgbClr val="C00000"/>
                </a:solidFill>
              </a:rPr>
              <a:t>ಪಂಚಾಯತಿ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ಬಾಲ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ಮಿತ್ರ</a:t>
            </a:r>
            <a:r>
              <a:rPr lang="en-IN" sz="2800" b="1" dirty="0" smtClean="0">
                <a:solidFill>
                  <a:srgbClr val="C00000"/>
                </a:solidFill>
              </a:rPr>
              <a:t>’ </a:t>
            </a:r>
            <a:r>
              <a:rPr lang="en-IN" sz="2800" b="1" dirty="0" err="1" smtClean="0">
                <a:solidFill>
                  <a:srgbClr val="C00000"/>
                </a:solidFill>
              </a:rPr>
              <a:t>ಮತ್ತು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ಹೊಣೆಗಾರಿಕೆಗಳು</a:t>
            </a:r>
            <a:endParaRPr lang="en-IN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IN" sz="16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ನವಂಬರ್</a:t>
            </a:r>
            <a:r>
              <a:rPr lang="en-IN" sz="2800" dirty="0" smtClean="0"/>
              <a:t> ೦೭ರಂದು “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ಸ್ನೇಹಿ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ಅಭಿಯಾನದ</a:t>
            </a:r>
            <a:r>
              <a:rPr lang="en-IN" sz="2800" dirty="0" smtClean="0"/>
              <a:t> </a:t>
            </a:r>
            <a:r>
              <a:rPr lang="en-IN" sz="2800" dirty="0" err="1" smtClean="0"/>
              <a:t>ಕುರಿತು</a:t>
            </a:r>
            <a:r>
              <a:rPr lang="en-IN" sz="2800" dirty="0" smtClean="0"/>
              <a:t> </a:t>
            </a:r>
            <a:r>
              <a:rPr lang="en-IN" sz="2800" dirty="0" err="1" smtClean="0"/>
              <a:t>ರಾಜ್ಯ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ಮಟ್ಟದಿಂದ</a:t>
            </a:r>
            <a:r>
              <a:rPr lang="en-IN" sz="2800" dirty="0" smtClean="0"/>
              <a:t> </a:t>
            </a:r>
            <a:r>
              <a:rPr lang="en-IN" sz="2800" dirty="0" err="1" smtClean="0"/>
              <a:t>ಯುಟ್ಯೂಬ್</a:t>
            </a:r>
            <a:r>
              <a:rPr lang="en-IN" sz="2800" dirty="0" smtClean="0"/>
              <a:t> </a:t>
            </a:r>
            <a:r>
              <a:rPr lang="en-IN" sz="2800" dirty="0" err="1" smtClean="0"/>
              <a:t>ಲೈವ್</a:t>
            </a:r>
            <a:r>
              <a:rPr lang="en-IN" sz="2800" dirty="0" smtClean="0"/>
              <a:t>/</a:t>
            </a:r>
            <a:r>
              <a:rPr lang="en-IN" sz="2800" dirty="0" err="1" smtClean="0"/>
              <a:t>ನೇರ</a:t>
            </a:r>
            <a:r>
              <a:rPr lang="en-IN" sz="2800" dirty="0" smtClean="0"/>
              <a:t> </a:t>
            </a:r>
            <a:r>
              <a:rPr lang="en-IN" sz="2800" dirty="0" err="1" smtClean="0"/>
              <a:t>ಪ್ರಸಾರ</a:t>
            </a:r>
            <a:r>
              <a:rPr lang="en-IN" sz="2800" dirty="0" smtClean="0"/>
              <a:t> </a:t>
            </a:r>
            <a:r>
              <a:rPr lang="en-IN" sz="2800" dirty="0" err="1" smtClean="0"/>
              <a:t>ತರಬೇತಿ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ಕಾರ್ಯಕ್ರಮ</a:t>
            </a:r>
            <a:r>
              <a:rPr lang="en-IN" sz="2800" dirty="0" smtClean="0"/>
              <a:t> </a:t>
            </a:r>
            <a:r>
              <a:rPr lang="en-IN" sz="2800" dirty="0" err="1" smtClean="0"/>
              <a:t>ಹಮ್ಮಿಕೊಳ್ಳಲಾಗಿದೆ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800" dirty="0" err="1" smtClean="0"/>
              <a:t>ಕಾರ್ಯಕ್ರಮದಲ್ಲಿ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ಆಡಳಿತಾಧಿಕಾರಿಗಳು</a:t>
            </a:r>
            <a:r>
              <a:rPr lang="en-IN" sz="2800" dirty="0" smtClean="0"/>
              <a:t>,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ಭಾಗವಹಿಸಬೇಕು</a:t>
            </a:r>
            <a:r>
              <a:rPr lang="en-IN" sz="2800" dirty="0" smtClean="0"/>
              <a:t>. </a:t>
            </a:r>
            <a:r>
              <a:rPr lang="en-IN" sz="2800" dirty="0" err="1" smtClean="0"/>
              <a:t>ಪ್ರತಿ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ಗ್ರಾಮ</a:t>
            </a:r>
            <a:r>
              <a:rPr lang="en-IN" sz="2800" dirty="0" smtClean="0"/>
              <a:t> </a:t>
            </a:r>
            <a:r>
              <a:rPr lang="en-IN" sz="2800" dirty="0" err="1" smtClean="0"/>
              <a:t>ಪಂಚಾಯತಿ</a:t>
            </a:r>
            <a:r>
              <a:rPr lang="en-IN" sz="2800" dirty="0" smtClean="0"/>
              <a:t> </a:t>
            </a:r>
            <a:r>
              <a:rPr lang="en-IN" sz="2800" dirty="0" err="1" smtClean="0"/>
              <a:t>ಮಟ್ಟದಲ್ಲಿ</a:t>
            </a:r>
            <a:r>
              <a:rPr lang="en-IN" sz="2800" dirty="0" smtClean="0"/>
              <a:t> ೦೨ </a:t>
            </a:r>
            <a:r>
              <a:rPr lang="en-IN" sz="2800" dirty="0" err="1" smtClean="0"/>
              <a:t>ಮಕ್ಕಳು</a:t>
            </a:r>
            <a:r>
              <a:rPr lang="en-IN" sz="2800" dirty="0" smtClean="0"/>
              <a:t> </a:t>
            </a:r>
            <a:r>
              <a:rPr lang="en-IN" sz="2800" dirty="0" err="1" smtClean="0"/>
              <a:t>ಭಾಗವಹಿಸಲು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ಕ್ರಮ</a:t>
            </a:r>
            <a:r>
              <a:rPr lang="en-IN" sz="2800" dirty="0" smtClean="0"/>
              <a:t> </a:t>
            </a:r>
            <a:r>
              <a:rPr lang="en-IN" sz="2800" dirty="0" err="1" smtClean="0"/>
              <a:t>ಕೈಗೊಳ್ಳುವುದು</a:t>
            </a:r>
            <a:r>
              <a:rPr lang="en-IN" sz="2800" dirty="0" smtClean="0"/>
              <a:t> </a:t>
            </a:r>
            <a:r>
              <a:rPr lang="en-IN" sz="2800" dirty="0" err="1" smtClean="0"/>
              <a:t>ಹಾಗೂ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ಮಕ್ಕಳ</a:t>
            </a:r>
            <a:r>
              <a:rPr lang="en-IN" sz="2800" dirty="0" smtClean="0"/>
              <a:t> </a:t>
            </a:r>
            <a:r>
              <a:rPr lang="en-IN" sz="2800" dirty="0" err="1" smtClean="0"/>
              <a:t>ಅಭಿವೃದ್ಧಿಗೆ</a:t>
            </a:r>
            <a:r>
              <a:rPr lang="en-IN" sz="2800" dirty="0" smtClean="0"/>
              <a:t> </a:t>
            </a:r>
            <a:r>
              <a:rPr lang="en-IN" sz="2800" dirty="0" err="1" smtClean="0"/>
              <a:t>ಸಂಬAಧಿಸಿದ</a:t>
            </a:r>
            <a:r>
              <a:rPr lang="en-IN" sz="2800" dirty="0" smtClean="0"/>
              <a:t> </a:t>
            </a:r>
            <a:r>
              <a:rPr lang="en-IN" sz="2800" dirty="0" err="1" smtClean="0"/>
              <a:t>ಇಲಾಖೆಗಳ</a:t>
            </a:r>
            <a:r>
              <a:rPr lang="en-IN" sz="2800" dirty="0" smtClean="0"/>
              <a:t> </a:t>
            </a:r>
            <a:r>
              <a:rPr lang="en-IN" sz="2800" dirty="0" err="1" smtClean="0"/>
              <a:t>ಅಧಿಕಾರಿಗಳಿಗೂ</a:t>
            </a:r>
            <a:r>
              <a:rPr lang="en-IN" sz="2800" dirty="0" smtClean="0"/>
              <a:t> </a:t>
            </a:r>
            <a:r>
              <a:rPr lang="en-IN" sz="2800" dirty="0" err="1" smtClean="0"/>
              <a:t>ಸಹ</a:t>
            </a:r>
            <a:r>
              <a:rPr lang="en-IN" sz="2800" dirty="0" smtClean="0"/>
              <a:t> ಈ </a:t>
            </a:r>
            <a:r>
              <a:rPr lang="en-IN" sz="2800" dirty="0" err="1" smtClean="0"/>
              <a:t>ತರಬೇತಿಯಲ್ಲಿ</a:t>
            </a:r>
            <a:r>
              <a:rPr lang="en-IN" sz="2800" dirty="0" smtClean="0"/>
              <a:t> </a:t>
            </a:r>
            <a:r>
              <a:rPr lang="en-IN" sz="2800" dirty="0" err="1" smtClean="0"/>
              <a:t>ಬಾಗವಹಿಸಲು</a:t>
            </a:r>
            <a:r>
              <a:rPr lang="en-IN" sz="2800" dirty="0" smtClean="0"/>
              <a:t> </a:t>
            </a:r>
            <a:r>
              <a:rPr lang="en-IN" sz="2800" dirty="0" err="1" smtClean="0"/>
              <a:t>ತಿಳಿಸುವುದು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3730</Words>
  <Application>Microsoft Office PowerPoint</Application>
  <PresentationFormat>On-screen Show (4:3)</PresentationFormat>
  <Paragraphs>246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ಮಕ್ಕಳ ಸ್ನೇಹಿ ಗ್ರಾಮ ಪಂಚಾಯತಿ ಅಭಿಯಾನ (೧೪ ನವಂಬರ್ ೨೦೨೦ ರಿಂದ ೨೪ ಜನವರಿ ೨೦೨೧ರವೆಗೆ) 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ಮಕ್ಕಳ ಸ್ನೇಹಿ ಗ್ರಾಮ ಪಂಚಾಯತಿ ಅಭಿಯಾನ (೧೪ ನವಂಬರ್ ೨೦೨೦ ರಿಂದ ೨೪ ಜನವರಿ ೨೦೨೧ರವರೆಗೆ)</vt:lpstr>
      <vt:lpstr>Slide 10</vt:lpstr>
      <vt:lpstr>ಓದುವ ಬೆಳಕು</vt:lpstr>
      <vt:lpstr>ಓದುವ ಬೆಳಕು</vt:lpstr>
      <vt:lpstr>ಓದುವ ಬೆಳಕು</vt:lpstr>
      <vt:lpstr>ಮಕ್ಕಳ ಹಕ್ಕುಗಳ ಗ್ರಾಮ ಸಭೆ</vt:lpstr>
      <vt:lpstr>ಮಕ್ಕಳ ಹಕ್ಕುಗಳ ಗ್ರಾಮ ಸಭೆ</vt:lpstr>
      <vt:lpstr>ಮಕ್ಕಳ ಹಕ್ಕುಗಳ ಗ್ರಾಮ ಸಭೆ</vt:lpstr>
      <vt:lpstr>ಮಕ್ಕಳ ಹಕ್ಕುಗಳ ಗ್ರಾಮ ಸಭೆ</vt:lpstr>
      <vt:lpstr>ಮಕ್ಕಳ ಹಕ್ಕುಗಳ ಗ್ರಾಮ ಸಭೆ</vt:lpstr>
      <vt:lpstr>Slide 19</vt:lpstr>
      <vt:lpstr>ಮಕ್ಕಳ ಹಕ್ಕುಗಳ ರಕ್ಷಣೆ ಫೇಸ್ ಬುಕ್ ಪೇಜ್</vt:lpstr>
      <vt:lpstr>ಮಕ್ಕಳ ಹಕ್ಕುಗಳ ರಕ್ಷಣೆ ಫೇಸ್ ಬುಕ್ ಪೇಜ್</vt:lpstr>
      <vt:lpstr>ಮಕ್ಕಳ ಹಕ್ಕುಗಳ ರಕ್ಷಣೆ ಫೇಸ್ ಬುಕ್ ಪೇಜ್</vt:lpstr>
      <vt:lpstr>ಮಕ್ಕಳ ಹಕ್ಕುಗಳ ರಕ್ಷಣೆ ಫೇಸ್ ಬುಕ್ ಪೇಜ್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‘ಮಕ್ಕಳ ಧನಿ’ ಪೆಟ್ಟಿಗೆ</vt:lpstr>
      <vt:lpstr>ಮಕ್ಕಳ ಕೋರಿಕೆ ಪತ್ರ</vt:lpstr>
      <vt:lpstr>ಮಕ್ಕಳ ಕೋರಿಕೆ ಪತ್ರ</vt:lpstr>
      <vt:lpstr>Slide 36</vt:lpstr>
      <vt:lpstr>ಗ್ರಾಮ/ವಾರ್ಡ್ ಮಟ್ಟದ ಮಕ್ಕಳ ಹಕ್ಕುಗಳ ಗ್ರಾಮ ಸಭೆ </vt:lpstr>
      <vt:lpstr>ಗ್ರಾಮ/ವಾರ್ಡ್ ಮಟ್ಟದ ಮಕ್ಕಳ ಹಕ್ಕುಗಳ ಗ್ರಾಮ ಸಭೆ </vt:lpstr>
      <vt:lpstr>ಗ್ರಾಮ/ವಾರ್ಡ್ ಮಟ್ಟದ ಮಕ್ಕಳ ಹಕ್ಕುಗಳ ಗ್ರಾಮ ಸಭೆ </vt:lpstr>
      <vt:lpstr>ಗ್ರಾಮ/ವಾರ್ಡ್ ಮಟ್ಟದ ಮಕ್ಕಳ ಹಕ್ಕುಗಳ ಗ್ರಾಮ ಸಭೆ </vt:lpstr>
      <vt:lpstr>ಗ್ರಾಮ/ವಾರ್ಡ್ ಮಟ್ಟದ ಮಕ್ಕಳ ಹಕ್ಕುಗಳ ಗ್ರಾಮ ಸಭೆ </vt:lpstr>
      <vt:lpstr>ಗ್ರಾಮ/ವಾರ್ಡ್ ಮಟ್ಟದ ಮಕ್ಕಳ ಹಕ್ಕುಗಳ ಗ್ರಾಮ ಸಭೆ </vt:lpstr>
      <vt:lpstr>ಗ್ರಾಮ ಪಂಚಾಯತಿ ಮಟ್ಟದಲ್ಲಿನ  ಮಕ್ಕಳ ಹಕ್ಕುಗಳ ಗ್ರಾಮ ಸಭೆ </vt:lpstr>
      <vt:lpstr>ಗ್ರಾಮ ಪಂಚಾಯತಿ ಮಟ್ಟದಲ್ಲಿನ  ಮಕ್ಕಳ ಹಕ್ಕುಗಳ ಗ್ರಾಮ ಸಭೆ</vt:lpstr>
      <vt:lpstr>ಗ್ರಾಮ ಪಂಚಾಯತಿ ಮಟ್ಟದಲ್ಲಿನ  ಮಕ್ಕಳ ಹಕ್ಕುಗಳ ಗ್ರಾಮ ಸಭೆ</vt:lpstr>
      <vt:lpstr>ಗ್ರಾಮ ಪಂಚಾಯತಿ ಮಟ್ಟದಲ್ಲಿನ  ಮಕ್ಕಳ ಹಕ್ಕುಗಳ ಗ್ರಾಮ ಸಭೆ</vt:lpstr>
      <vt:lpstr>ಗ್ರಾಮ ಪಂಚಾಯತಿ ಮಟ್ಟದಲ್ಲಿನ  ಮಕ್ಕಳ ಹಕ್ಕುಗಳ ಗ್ರಾಮ ಸಭೆ</vt:lpstr>
      <vt:lpstr>ಗ್ರಾಮ ಪಂಚಾಯತಿ ಮಟ್ಟದಲ್ಲಿನ 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ಗ್ರಾಮ ಪಂಚಾಯತಿ ಮಟ್ಟದಲ್ಲಿನ ಮಕ್ಕಳ ಹಕ್ಕುಗಳ ಗ್ರಾಮ ಸಭೆ</vt:lpstr>
      <vt:lpstr>ಜಾಗೃತಿ ಕಾರ್ಯಕ್ರಮಗಳು</vt:lpstr>
      <vt:lpstr>ಜಾಗೃತಿ ಕಾರ್ಯಕ್ರಮಗಳು</vt:lpstr>
      <vt:lpstr>ಜಾಗೃತಿ ಕಾರ್ಯಕ್ರಮಗಳು</vt:lpstr>
      <vt:lpstr>“ಮಕ್ಕಳ ಸ್ನೇಹಿ ಗ್ರಾಮ ಪಂಚಾಯತಿ ಅಭಿಯಾನ”ದ  ಮೂಲಕ ಒತ್ತು ಕೊಡಬೇಕಾದ ಅಂಶಗಳು/ಗುರಿಗಳು</vt:lpstr>
      <vt:lpstr>“ಮಕ್ಕಳ ಸ್ನೇಹಿ ಗ್ರಾಮ ಪಂಚಾಯತಿ ಅಭಿಯಾನ”ದ  ಮೂಲಕ ಒತ್ತು ಕೊಡಬೇಕಾದ ಅಂಶಗಳು/ಗುರಿಗಳು</vt:lpstr>
      <vt:lpstr>“ಮಕ್ಕಳ ಸ್ನೇಹಿ ಗ್ರಾಮ ಪಂಚಾಯತಿ ಅಭಿಯಾನ”ದ  ಮೂಲಕ ಒತ್ತು ಕೊಡಬೇಕಾದ ಅಂಶಗಳು/ಗುರಿಗಳು</vt:lpstr>
      <vt:lpstr>Slide 64</vt:lpstr>
      <vt:lpstr>ತಾಲ್ಲೂಕು ಪಂಚಾಯತಿ ಕಾರ್ಯನಿರ್ವಾಹಕ ಅಧಿಕಾರಿಗಳ ಜವಾಬ್ದಾರಿ </vt:lpstr>
      <vt:lpstr>ತಾಲ್ಲೂಕು ಪಂಚಾಯತಿ ಕಾರ್ಯನಿರ್ವಾಹಕ ಅಧಿಕಾರಿಗಳ ಜವಾಬ್ದಾರಿ </vt:lpstr>
      <vt:lpstr>ತಾಲ್ಲೂಕು ಪಂಚಾಯತಿ ಕಾರ್ಯನಿರ್ವಾಹಕ ಅಧಿಕಾರಿಗಳ ಜವಾಬ್ದಾರಿ </vt:lpstr>
      <vt:lpstr>ತಾಲ್ಲೂಕು ಪಂಚಾಯತಿ ಕಾರ್ಯನಿರ್ವಾಹಕ ಅಧಿಕಾರಿಗಳ ಜವಾಬ್ದಾರಿ </vt:lpstr>
      <vt:lpstr>ತಾಲ್ಲೂಕು ಪಂಚಾಯತಿ ಕಾರ್ಯನಿರ್ವಾಹಕ ಅಧಿಕಾರಿಗಳ ಜವಾಬ್ದಾರಿ </vt:lpstr>
      <vt:lpstr>Slide 70</vt:lpstr>
      <vt:lpstr>ಜಿಲ್ಲಾ ಪಂಚಾಯತಿಗಳ  ಮುಖ್ಯಕಾರ್ಯನಿರ್ವಾಹಕ ಅಧಿಕಾರಿಗಳ ಜವಾಬ್ದಾರಿ </vt:lpstr>
      <vt:lpstr>ಜಿಲ್ಲಾ ಪಂಚಾಯತಿಗಳ  ಮುಖ್ಯಕಾರ್ಯನಿರ್ವಾಹಕ ಅಧಿಕಾರಿಗಳ ಜವಾಬ್ದಾರಿ </vt:lpstr>
      <vt:lpstr>ಜಿಲ್ಲಾ ಪಂಚಾಯತಿಗಳ  ಮುಖ್ಯಕಾರ್ಯನಿರ್ವಾಹಕ ಅಧಿಕಾರಿಗಳ ಜವಾಬ್ದಾರಿ </vt:lpstr>
      <vt:lpstr>ರಾಜ್ಯ ಮಟ್ಟದಿಂದ ವಿಭಾಗವಾರು ಉಸ್ತುವಾರಿ ಅಧಿಕಾರಿಗಳ ಜವಾಬ್ದಾರಿಗಳು</vt:lpstr>
      <vt:lpstr>ರಾಜ್ಯ ಮಟ್ಟದಿಂದ ವಿಭಾಗವಾರು ಉಸ್ತುವಾರಿ ಅಧಿಕಾರಿಗಳ ಜವಾಬ್ದಾರಿಗಳು</vt:lpstr>
      <vt:lpstr>Slide 76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ಮಕ್ಕಳ ಸ್ನೇಹಿ ಗ್ರಾಮ ಪಂಚಾಯತಿ ಅಭಿಯಾನ (೧೪ ನವಂಬರ್ ೨೦೨೦ ರಿಂದ ೨೪ ಜನವರಿ ೨೦೨೧ರವೆಗೆ) </dc:title>
  <dc:creator>Vijay Kumar</dc:creator>
  <cp:lastModifiedBy>Vijay Kumar</cp:lastModifiedBy>
  <cp:revision>28</cp:revision>
  <dcterms:created xsi:type="dcterms:W3CDTF">2006-08-16T00:00:00Z</dcterms:created>
  <dcterms:modified xsi:type="dcterms:W3CDTF">2020-11-06T13:11:48Z</dcterms:modified>
</cp:coreProperties>
</file>